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2" d="100"/>
          <a:sy n="92" d="100"/>
        </p:scale>
        <p:origin x="108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5119181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января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января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18 января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Переменная облачность, без осадков. Ветер 7-12 м/с. Температура воздуха ночью 16-18, днем 11-13 </a:t>
            </a:r>
            <a:r>
              <a:rPr lang="ru-RU" sz="14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4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19 января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с 21 ч. 18 января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19 января 2024 г.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Температура воздуха 15-17 мороза.</a:t>
            </a:r>
            <a:endParaRPr lang="ru-RU" sz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4775751"/>
              </p:ext>
            </p:extLst>
          </p:nvPr>
        </p:nvGraphicFramePr>
        <p:xfrm>
          <a:off x="5069627" y="4405647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0.565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0.358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1470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0.294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2" name="TextBox 13">
            <a:extLst>
              <a:ext uri="{FF2B5EF4-FFF2-40B4-BE49-F238E27FC236}">
                <a16:creationId xmlns:a16="http://schemas.microsoft.com/office/drawing/2014/main" id="{DEEB9895-2A0A-4E01-B07A-2A60FA2F9FC7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18336</TotalTime>
  <Words>596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3031</cp:revision>
  <cp:lastPrinted>2021-07-01T03:56:27Z</cp:lastPrinted>
  <dcterms:created xsi:type="dcterms:W3CDTF">2018-03-27T06:03:00Z</dcterms:created>
  <dcterms:modified xsi:type="dcterms:W3CDTF">2024-01-17T06:47:28Z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