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4984577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алооблачно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без осадков. Ветер юго-восточный 3-8 м/с. Температура воздуха ночью 21-23, днем 11-13 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6911149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А./ 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18120</TotalTime>
  <Words>642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3297</cp:revision>
  <cp:lastPrinted>2021-07-01T03:56:27Z</cp:lastPrinted>
  <dcterms:created xsi:type="dcterms:W3CDTF">2018-03-27T06:03:00Z</dcterms:created>
  <dcterms:modified xsi:type="dcterms:W3CDTF">2024-01-17T06:38:37Z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