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itchFamily="18" charset="0"/>
                <a:cs typeface="Times New Roman" pitchFamily="18" charset="0"/>
              </a:rPr>
              <a:t>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885119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549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қантар</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sz="1100" b="1" dirty="0" smtClean="0">
                <a:latin typeface="Times New Roman" pitchFamily="18" charset="0"/>
                <a:cs typeface="Times New Roman" pitchFamily="18" charset="0"/>
              </a:rPr>
              <a:t>қаңтар</a:t>
            </a:r>
            <a:r>
              <a:rPr lang="kk-KZ" sz="1100" b="1" dirty="0" smtClean="0">
                <a:solidFill>
                  <a:srgbClr val="000000"/>
                </a:solidFill>
                <a:latin typeface="Times New Roman" pitchFamily="18" charset="0"/>
                <a:cs typeface="Times New Roman" pitchFamily="18" charset="0"/>
              </a:rPr>
              <a:t>д</a:t>
            </a:r>
            <a:r>
              <a:rPr lang="kk-KZ" altLang="ru-RU" sz="1100" b="1" dirty="0" smtClean="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21-23, күндіз </a:t>
            </a:r>
            <a:r>
              <a:rPr lang="ru-RU" sz="110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endParaRPr lang="kk-KZ" altLang="ru-RU" sz="1100" b="1" dirty="0" smtClean="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Оңтүстіктен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17</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18</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14408</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4143</cp:revision>
  <cp:lastPrinted>2021-07-01T03:56:27Z</cp:lastPrinted>
  <dcterms:created xsi:type="dcterms:W3CDTF">2018-03-27T06:03:00Z</dcterms:created>
  <dcterms:modified xsi:type="dcterms:W3CDTF">2024-01-16T05:06:36Z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