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3660288"/>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қаңтар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35798" y="3428207"/>
            <a:ext cx="493091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smtClean="0">
                <a:latin typeface="Times New Roman" panose="02020603050405020304" pitchFamily="18" charset="0"/>
                <a:cs typeface="Times New Roman" panose="02020603050405020304" pitchFamily="18" charset="0"/>
              </a:rPr>
              <a:t> 16 </a:t>
            </a:r>
            <a:r>
              <a:rPr lang="ru-RU" altLang="ru-RU" sz="1200" b="1" dirty="0" err="1" smtClean="0">
                <a:latin typeface="Times New Roman" panose="02020603050405020304" pitchFamily="18" charset="0"/>
                <a:cs typeface="Times New Roman" panose="02020603050405020304" pitchFamily="18" charset="0"/>
              </a:rPr>
              <a:t>қаңтар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17</a:t>
            </a:r>
            <a:r>
              <a:rPr lang="kk-KZ" altLang="ru-RU" sz="1200" b="1" dirty="0">
                <a:solidFill>
                  <a:srgbClr val="000000"/>
                </a:solidFill>
                <a:latin typeface="Times New Roman" panose="02020603050405020304" pitchFamily="18" charset="0"/>
                <a:cs typeface="Times New Roman" panose="02020603050405020304" pitchFamily="18" charset="0"/>
              </a:rPr>
              <a:t> қаңтарға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16</a:t>
            </a:r>
            <a:r>
              <a:rPr lang="kk-KZ" altLang="ru-RU" sz="1200" b="1" dirty="0">
                <a:solidFill>
                  <a:srgbClr val="000000"/>
                </a:solidFill>
                <a:latin typeface="Times New Roman" panose="02020603050405020304" pitchFamily="18" charset="0"/>
                <a:cs typeface="Times New Roman" panose="02020603050405020304" pitchFamily="18" charset="0"/>
              </a:rPr>
              <a:t> қаңтар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17</a:t>
            </a:r>
            <a:r>
              <a:rPr lang="kk-KZ" altLang="ru-RU" sz="1200" b="1" dirty="0">
                <a:solidFill>
                  <a:srgbClr val="000000"/>
                </a:solidFill>
                <a:latin typeface="Times New Roman" panose="02020603050405020304" pitchFamily="18" charset="0"/>
                <a:cs typeface="Times New Roman" panose="02020603050405020304" pitchFamily="18" charset="0"/>
              </a:rPr>
              <a:t> қаңтар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Солтүстік-шығыс</a:t>
            </a:r>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шығыс </a:t>
            </a:r>
            <a:r>
              <a:rPr lang="kk-KZ" sz="1200" dirty="0">
                <a:latin typeface="Times New Roman" pitchFamily="18" charset="0"/>
                <a:cs typeface="Times New Roman" pitchFamily="18" charset="0"/>
              </a:rPr>
              <a:t>желі </a:t>
            </a:r>
            <a:r>
              <a:rPr lang="kk-KZ" sz="1200" dirty="0" smtClean="0">
                <a:latin typeface="Times New Roman" pitchFamily="18" charset="0"/>
                <a:cs typeface="Times New Roman" pitchFamily="18" charset="0"/>
              </a:rPr>
              <a:t>3-8 </a:t>
            </a:r>
            <a:r>
              <a:rPr lang="kk-KZ" sz="1200" dirty="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23-25</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14-16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18 қаңтарға </a:t>
            </a:r>
            <a:r>
              <a:rPr lang="ru-RU" altLang="ru-RU" sz="1200" b="1" dirty="0">
                <a:solidFill>
                  <a:srgbClr val="000000"/>
                </a:solidFill>
                <a:latin typeface="Times New Roman" panose="02020603050405020304" pitchFamily="18" charset="0"/>
                <a:cs typeface="Times New Roman" panose="02020603050405020304" pitchFamily="18" charset="0"/>
              </a:rPr>
              <a:t>2024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a:t>
            </a:r>
            <a:r>
              <a:rPr lang="kk-KZ" sz="1200" b="1" dirty="0">
                <a:solidFill>
                  <a:srgbClr val="000000"/>
                </a:solidFill>
                <a:latin typeface="Times New Roman" panose="02020603050405020304" pitchFamily="18" charset="0"/>
                <a:cs typeface="Times New Roman" panose="02020603050405020304" pitchFamily="18" charset="0"/>
              </a:rPr>
              <a:t>. 17 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kk-KZ" sz="1200" b="1" dirty="0">
                <a:solidFill>
                  <a:srgbClr val="000000"/>
                </a:solidFill>
                <a:latin typeface="Times New Roman" panose="02020603050405020304" pitchFamily="18" charset="0"/>
                <a:cs typeface="Times New Roman" panose="02020603050405020304" pitchFamily="18" charset="0"/>
              </a:rPr>
              <a:t> 18</a:t>
            </a:r>
            <a:r>
              <a:rPr lang="ru-RU" sz="1200" b="1" dirty="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оңтүстік-шығ</a:t>
            </a:r>
            <a:r>
              <a:rPr lang="kk-KZ" sz="1200" dirty="0" smtClean="0">
                <a:latin typeface="Times New Roman" pitchFamily="18" charset="0"/>
                <a:cs typeface="Times New Roman" pitchFamily="18" charset="0"/>
              </a:rPr>
              <a:t>ыс </a:t>
            </a:r>
            <a:r>
              <a:rPr lang="kk-KZ" sz="1200" dirty="0">
                <a:latin typeface="Times New Roman" pitchFamily="18" charset="0"/>
                <a:cs typeface="Times New Roman" pitchFamily="18" charset="0"/>
              </a:rPr>
              <a:t>желі </a:t>
            </a:r>
            <a:r>
              <a:rPr lang="kk-KZ" sz="1200" dirty="0" smtClean="0">
                <a:latin typeface="Times New Roman" pitchFamily="18" charset="0"/>
                <a:cs typeface="Times New Roman" pitchFamily="18" charset="0"/>
              </a:rPr>
              <a:t>3-8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21-23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sp>
        <p:nvSpPr>
          <p:cNvPr id="22" name="TextBox 13"/>
          <p:cNvSpPr txBox="1"/>
          <p:nvPr/>
        </p:nvSpPr>
        <p:spPr>
          <a:xfrm>
            <a:off x="4816921" y="3114398"/>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681" y="2327533"/>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жиналуына</a:t>
            </a:r>
            <a:r>
              <a:rPr lang="ru-RU" sz="1200" b="1" dirty="0" smtClean="0">
                <a:solidFill>
                  <a:srgbClr val="FF0000"/>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rgbClr val="FF0000"/>
                </a:solidFill>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anose="02020603050405020304" pitchFamily="18" charset="0"/>
              </a:rPr>
              <a:t>көтеріңкі</a:t>
            </a:r>
            <a:r>
              <a:rPr lang="ru-RU" sz="1200" dirty="0" smtClean="0">
                <a:solidFill>
                  <a:srgbClr val="FF0000"/>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546255810"/>
              </p:ext>
            </p:extLst>
          </p:nvPr>
        </p:nvGraphicFramePr>
        <p:xfrm>
          <a:off x="4923876" y="3809960"/>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25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168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169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0,6</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51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1844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0,05</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763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9</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4384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Грязнова А.О</a:t>
            </a:r>
            <a:r>
              <a:rPr lang="ru-RU" altLang="ru-RU" sz="1200" b="1" i="1"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17326</TotalTime>
  <Words>559</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3299</cp:revision>
  <cp:lastPrinted>2021-07-01T03:56:27Z</cp:lastPrinted>
  <dcterms:created xsi:type="dcterms:W3CDTF">2018-03-27T06:03:00Z</dcterms:created>
  <dcterms:modified xsi:type="dcterms:W3CDTF">2024-01-16T05:27:23Z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