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6785443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003416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083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күндіз аздаған жауын-шашын (жаңбыр, қар), көктайғақ. Оңтүстік-шығыстан солтүстік-батысқа ауысып жел соғады, күші 9-14, екпіні 15-18 м/с. Ауа температурасы түнде 5-7, күндіз 0-2 аяз.</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a:t>
            </a:r>
            <a:r>
              <a:rPr lang="kk-KZ" altLang="ru-RU" sz="1200" dirty="0" smtClean="0">
                <a:solidFill>
                  <a:srgbClr val="000000"/>
                </a:solidFill>
                <a:latin typeface="Times New Roman" pitchFamily="18" charset="0"/>
                <a:cs typeface="Times New Roman" pitchFamily="18" charset="0"/>
              </a:rPr>
              <a:t>жауын-шашынсыз, тұман. 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3-8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5199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19155</TotalTime>
  <Words>595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2023-02-06T06:57:51Z</cp:lastPrinted>
  <dcterms:created xsi:type="dcterms:W3CDTF">2018-03-27T06:03:00Z</dcterms:created>
  <dcterms:modified xsi:type="dcterms:W3CDTF">2024-01-16T07:23:36Z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