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83015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625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17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16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17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ночью 3-8, днем 7-12 м/с. Ауа температурасы түнде 21-23, күндіз 13-15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18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17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18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18-20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329376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15933</TotalTime>
  <Words>557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2967</cp:revision>
  <cp:lastPrinted>2021-07-01T07:38:07Z</cp:lastPrinted>
  <dcterms:created xsi:type="dcterms:W3CDTF">2018-03-27T06:03:00Z</dcterms:created>
  <dcterms:modified xsi:type="dcterms:W3CDTF">2024-01-16T06:37:52Z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