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78997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856529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қар</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жаяу бұрқасын.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оңтүстік-батысқа ауысып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9-14,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екпіні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18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7-9,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18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a:t>
            </a:r>
            <a:r>
              <a:rPr lang="kk-KZ" sz="1100">
                <a:latin typeface="Times New Roman" panose="02020603050405020304" pitchFamily="18" charset="0"/>
                <a:cs typeface="Times New Roman" panose="02020603050405020304" pitchFamily="18" charset="0"/>
              </a:rPr>
              <a:t>күші </a:t>
            </a:r>
            <a:r>
              <a:rPr lang="kk-KZ" sz="110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16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23984</TotalTime>
  <Words>570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4436</cp:revision>
  <cp:lastPrinted>2021-07-01T03:56:27Z</cp:lastPrinted>
  <dcterms:created xsi:type="dcterms:W3CDTF">2018-03-27T06:03:00Z</dcterms:created>
  <dcterms:modified xsi:type="dcterms:W3CDTF">2024-01-16T06:28:39Z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