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1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926460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солтүстіктен соғады, күші 3-8 м/с. Ауа температурасы түнде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17</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1</a:t>
            </a:r>
            <a:r>
              <a:rPr lang="en-US" sz="1200" b="1" dirty="0" smtClean="0">
                <a:latin typeface="Times New Roman" panose="02020603050405020304" pitchFamily="18" charset="0"/>
                <a:cs typeface="Times New Roman" panose="02020603050405020304" pitchFamily="18" charset="0"/>
              </a:rPr>
              <a:t>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солтүстіктен </a:t>
            </a:r>
            <a:r>
              <a:rPr lang="kk-KZ" sz="1200" dirty="0">
                <a:solidFill>
                  <a:prstClr val="black"/>
                </a:solidFill>
                <a:latin typeface="Times New Roman" pitchFamily="18" charset="0"/>
                <a:cs typeface="Times New Roman" pitchFamily="18" charset="0"/>
              </a:rPr>
              <a:t>соғады, күші 1-6 м/с. Ауа температурасы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0747" y="24328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қаңтарда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0747" y="33510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жарияланады</a:t>
            </a:r>
            <a:r>
              <a:rPr lang="ru-RU" sz="120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9040737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646331"/>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a:solidFill>
                  <a:srgbClr val="000000"/>
                </a:solidFill>
                <a:latin typeface="Times New Roman" panose="02020603050405020304" pitchFamily="18" charset="0"/>
                <a:cs typeface="Times New Roman" panose="02020603050405020304" pitchFamily="18" charset="0"/>
              </a:rPr>
              <a:t> Д.А.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252163069"/>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18436</TotalTime>
  <Words>569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3195</cp:revision>
  <cp:lastPrinted>2021-07-01T03:56:27Z</cp:lastPrinted>
  <dcterms:created xsi:type="dcterms:W3CDTF">2018-03-27T06:03:00Z</dcterms:created>
  <dcterms:modified xsi:type="dcterms:W3CDTF">2024-01-16T06:46:19Z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