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71415"/>
            <a:ext cx="4857784"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17 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a:t>
            </a:r>
            <a:r>
              <a:rPr lang="kk-KZ" altLang="ru-RU" sz="1100" b="1" dirty="0" smtClean="0">
                <a:solidFill>
                  <a:srgbClr val="000000"/>
                </a:solidFill>
                <a:latin typeface="Times New Roman" pitchFamily="18" charset="0"/>
                <a:cs typeface="Times New Roman" pitchFamily="18" charset="0"/>
              </a:rPr>
              <a:t> 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17</a:t>
            </a:r>
            <a:r>
              <a:rPr lang="kk-KZ" altLang="ru-RU" sz="1100" b="1" dirty="0" smtClean="0">
                <a:solidFill>
                  <a:srgbClr val="000000"/>
                </a:solidFill>
                <a:latin typeface="Times New Roman" pitchFamily="18" charset="0"/>
                <a:cs typeface="Times New Roman" pitchFamily="18" charset="0"/>
              </a:rPr>
              <a:t> 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жауын-шашынсыз. Оңтүстік-шығыстан жел соғады, күші 7-12 м/с. Ауа температурасы түнде 18-20, күндіз 8-10 градус аяз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18 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17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18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түнде қар </a:t>
            </a:r>
            <a:r>
              <a:rPr lang="kk-KZ" sz="1100" dirty="0" smtClean="0">
                <a:latin typeface="Times New Roman" pitchFamily="18" charset="0"/>
                <a:cs typeface="Times New Roman" pitchFamily="18" charset="0"/>
              </a:rPr>
              <a:t>жауады. Оңтүстік-батыстан жел соғады, күші 5-10 м/с. Ауа температурасы 10-12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5924174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0,464</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16 </a:t>
            </a:r>
            <a:r>
              <a:rPr lang="kk-KZ" altLang="ru-RU" sz="1200" b="1"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17 қаңтарда, 18 қаңтарда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16636</TotalTime>
  <Words>520</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3899</cp:revision>
  <cp:lastPrinted>2021-07-01T07:38:07Z</cp:lastPrinted>
  <dcterms:created xsi:type="dcterms:W3CDTF">2018-03-27T06:03:00Z</dcterms:created>
  <dcterms:modified xsi:type="dcterms:W3CDTF">2024-01-16T06:58:40Z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