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6676338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528245962"/>
              </p:ext>
            </p:extLst>
          </p:nvPr>
        </p:nvGraphicFramePr>
        <p:xfrm>
          <a:off x="5013732" y="4278444"/>
          <a:ext cx="4691064" cy="18792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726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364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163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188">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16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17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Түнде және таңертең кей уақытта тұман түседі. Шығыстан, оңтүстік-шығыстан жел соғады, күші 3-8 м/с. Ауа температурасы түнде 8-10 градус аяз, күндіз 2-4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18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17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4-6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қаңтарға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13622</TotalTime>
  <Words>591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3102</cp:revision>
  <cp:lastPrinted>2021-07-01T03:56:27Z</cp:lastPrinted>
  <dcterms:created xsi:type="dcterms:W3CDTF">2018-03-27T06:03:00Z</dcterms:created>
  <dcterms:modified xsi:type="dcterms:W3CDTF">2024-01-16T06:01:33Z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