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78604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ночью 3-8, днем 7-12 м/с. Температура воздуха ночью 21-23, днем 13-15 мороза.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</a:t>
            </a:r>
            <a:r>
              <a:rPr lang="en-US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18-20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82107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18331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3030</cp:revision>
  <cp:lastPrinted>2021-07-01T03:56:27Z</cp:lastPrinted>
  <dcterms:created xsi:type="dcterms:W3CDTF">2018-03-27T06:03:00Z</dcterms:created>
  <dcterms:modified xsi:type="dcterms:W3CDTF">2024-01-16T06:37:50Z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