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9877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 3-8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21-23°,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/>
            <a:endParaRPr lang="ru-RU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09 ч. 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1-6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21-23°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7975" y="2336661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января 2024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5122" y="326930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945974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3,513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19086</TotalTime>
  <Words>602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3145</cp:revision>
  <cp:lastPrinted>2021-07-01T03:56:27Z</cp:lastPrinted>
  <dcterms:created xsi:type="dcterms:W3CDTF">2018-03-27T06:03:00Z</dcterms:created>
  <dcterms:modified xsi:type="dcterms:W3CDTF">2024-01-16T06:40:22Z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