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2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7930877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января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января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северо-восточный, восточный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января 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6694429"/>
              </p:ext>
            </p:extLst>
          </p:nvPr>
        </p:nvGraphicFramePr>
        <p:xfrm>
          <a:off x="5097016" y="4299341"/>
          <a:ext cx="468728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17789</TotalTime>
  <Words>535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3244</cp:revision>
  <cp:lastPrinted>2021-07-01T03:56:27Z</cp:lastPrinted>
  <dcterms:created xsi:type="dcterms:W3CDTF">2018-03-27T06:03:00Z</dcterms:created>
  <dcterms:modified xsi:type="dcterms:W3CDTF">2024-01-16T05:09:26Z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