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7948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 Ветер юго-восточный 5-10 м/с. Температура воздуха ночью 28-30, днем 18-20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юго-восточный 5-10 м/с. Температура воздуха 25-27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января, ночью 18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239033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28430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4726</cp:revision>
  <cp:lastPrinted>2021-11-30T05:55:24Z</cp:lastPrinted>
  <dcterms:created xsi:type="dcterms:W3CDTF">2018-03-27T06:03:00Z</dcterms:created>
  <dcterms:modified xsi:type="dcterms:W3CDTF">2024-01-16T05:52:19Z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