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ночью 18-20, днем 8-10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10-12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1512107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0,464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95876" y="2357430"/>
            <a:ext cx="464347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января, ночью 18 января 2024 года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42900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17223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3983</cp:revision>
  <cp:lastPrinted>2021-02-03T11:37:00Z</cp:lastPrinted>
  <dcterms:created xsi:type="dcterms:W3CDTF">2018-03-27T06:03:00Z</dcterms:created>
  <dcterms:modified xsi:type="dcterms:W3CDTF">2024-01-16T06:59:18Z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