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2000" autoAdjust="0"/>
  </p:normalViewPr>
  <p:slideViewPr>
    <p:cSldViewPr showGuides="1">
      <p:cViewPr>
        <p:scale>
          <a:sx n="90" d="100"/>
          <a:sy n="90" d="100"/>
        </p:scale>
        <p:origin x="-2814" y="-3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008" y="2204865"/>
            <a:ext cx="475217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</a:t>
            </a:r>
            <a:r>
              <a:rPr lang="ru-RU" altLang="en-US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ru-RU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</a:t>
            </a:r>
            <a:r>
              <a:rPr lang="ru-RU" altLang="en-US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4105286737"/>
              </p:ext>
            </p:extLst>
          </p:nvPr>
        </p:nvGraphicFramePr>
        <p:xfrm>
          <a:off x="5139910" y="652716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16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743565913"/>
              </p:ext>
            </p:extLst>
          </p:nvPr>
        </p:nvGraphicFramePr>
        <p:xfrm>
          <a:off x="5025008" y="4005066"/>
          <a:ext cx="4693124" cy="27432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4864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0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0,00</a:t>
                      </a:r>
                      <a:endParaRPr lang="ru-RU" sz="14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11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0,02</a:t>
                      </a:r>
                      <a:endParaRPr lang="ru-RU" sz="14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549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0,1</a:t>
                      </a:r>
                      <a:endParaRPr lang="ru-RU" sz="14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41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0,2</a:t>
                      </a:r>
                      <a:endParaRPr lang="ru-RU" sz="14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7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0,01</a:t>
                      </a:r>
                      <a:endParaRPr lang="ru-RU" sz="14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9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smtClean="0"/>
                        <a:t>1,1</a:t>
                      </a:r>
                      <a:endParaRPr lang="ru-RU" sz="14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332656"/>
            <a:ext cx="4759800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 2024 г.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16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  <a:endParaRPr lang="ru-RU" altLang="en-US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юго-западный 9-14 м/с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21-23, днем 15-17 мороза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 indent="180975" algn="ctr"/>
            <a:endParaRPr 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18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</a:t>
            </a:r>
          </a:p>
          <a:p>
            <a:pPr lvl="0" indent="180975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09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indent="180975"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облачность, без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осадков. Ветер южный 9-14 м/с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18-20 мороза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97016" y="3212976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 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Газизова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=""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15495</TotalTime>
  <Words>585</Words>
  <Application>Microsoft Office PowerPoint</Application>
  <PresentationFormat>Лист A4 (210x297 мм)</PresentationFormat>
  <Paragraphs>96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4308</cp:revision>
  <cp:lastPrinted>2021-07-01T03:56:27Z</cp:lastPrinted>
  <dcterms:created xsi:type="dcterms:W3CDTF">2018-03-27T06:03:00Z</dcterms:created>
  <dcterms:modified xsi:type="dcterms:W3CDTF">2024-01-16T06:19:28Z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