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15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a:t>
            </a:r>
            <a:r>
              <a:rPr lang="kk-KZ" altLang="ru-RU" sz="1200" b="1" dirty="0">
                <a:solidFill>
                  <a:srgbClr val="000000"/>
                </a:solidFill>
                <a:latin typeface="Times New Roman" pitchFamily="18" charset="0"/>
                <a:cs typeface="Times New Roman" pitchFamily="18" charset="0"/>
              </a:rPr>
              <a:t>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885119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жауын-шашынсыз.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23-25, күндіз 1</a:t>
            </a:r>
            <a:r>
              <a:rPr lang="ru-RU" sz="1100" dirty="0">
                <a:latin typeface="Times New Roman" pitchFamily="18" charset="0"/>
                <a:cs typeface="Times New Roman" pitchFamily="18" charset="0"/>
              </a:rPr>
              <a:t>7-19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endParaRPr lang="kk-KZ" altLang="ru-RU" sz="1100" b="1">
              <a:solidFill>
                <a:srgbClr val="000000"/>
              </a:solidFill>
              <a:latin typeface="Times New Roman" pitchFamily="18" charset="0"/>
              <a:cs typeface="Times New Roman" pitchFamily="18" charset="0"/>
            </a:endParaRPr>
          </a:p>
          <a:p>
            <a:pPr indent="182563" algn="ctr">
              <a:tabLst>
                <a:tab pos="180975" algn="l"/>
              </a:tabLst>
            </a:pPr>
            <a:r>
              <a:rPr lang="kk-KZ" altLang="ru-RU" sz="1100" b="1">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Оңтүстіктен жел соғады, күші                 9-14 м/с. Ауа температурасы түнде 23-25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16</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17</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14408</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4139</cp:revision>
  <cp:lastPrinted>2021-07-01T03:56:27Z</cp:lastPrinted>
  <dcterms:created xsi:type="dcterms:W3CDTF">2018-03-27T06:03:00Z</dcterms:created>
  <dcterms:modified xsi:type="dcterms:W3CDTF">2024-01-15T07:37:12Z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