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185208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4709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16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15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16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жауын-шашынсыз. Жел 6-11 м/с. Ауа температурасы түнде 23-25, күндіз 14-16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17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16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17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err="1">
                <a:solidFill>
                  <a:prstClr val="black"/>
                </a:solidFill>
                <a:latin typeface="Times New Roman" pitchFamily="18" charset="0"/>
                <a:cs typeface="Times New Roman" pitchFamily="18" charset="0"/>
              </a:rPr>
              <a:t>Жел</a:t>
            </a:r>
            <a:r>
              <a:rPr lang="ru-RU" sz="1400" dirty="0">
                <a:solidFill>
                  <a:prstClr val="black"/>
                </a:solidFill>
                <a:latin typeface="Times New Roman" pitchFamily="18" charset="0"/>
                <a:cs typeface="Times New Roman" pitchFamily="18" charset="0"/>
              </a:rPr>
              <a:t> 3-8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20-22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774488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0.538</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0.338</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339</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15931</TotalTime>
  <Words>553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2966</cp:revision>
  <cp:lastPrinted>2021-07-01T07:38:07Z</cp:lastPrinted>
  <dcterms:created xsi:type="dcterms:W3CDTF">2018-03-27T06:03:00Z</dcterms:created>
  <dcterms:modified xsi:type="dcterms:W3CDTF">2024-01-15T07:35:20Z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