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50754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15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солтүстіктен соғады, күші 3-8 м/с. Ауа температурасы түнде 26-28°, күндіз 18-20° 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17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солтүстік-шығыстан соғады, күші 1-6 м/с. Ауа температурасы 25-27°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4328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0747" y="3351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284320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a:solidFill>
                  <a:srgbClr val="000000"/>
                </a:solidFill>
                <a:latin typeface="Times New Roman" panose="02020603050405020304" pitchFamily="18" charset="0"/>
                <a:cs typeface="Times New Roman" panose="02020603050405020304" pitchFamily="18" charset="0"/>
              </a:rPr>
              <a:t> Н.М</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252163069"/>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18429</TotalTime>
  <Words>604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3192</cp:revision>
  <cp:lastPrinted>2021-07-01T03:56:27Z</cp:lastPrinted>
  <dcterms:created xsi:type="dcterms:W3CDTF">2018-03-27T06:03:00Z</dcterms:created>
  <dcterms:modified xsi:type="dcterms:W3CDTF">2024-01-15T07:34:48Z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