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17098186"/>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15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16</a:t>
            </a:r>
            <a:r>
              <a:rPr lang="kk-KZ" altLang="ru-RU" sz="1200" b="1" dirty="0">
                <a:solidFill>
                  <a:srgbClr val="000000"/>
                </a:solidFill>
                <a:latin typeface="Times New Roman" panose="02020603050405020304" pitchFamily="18" charset="0"/>
                <a:cs typeface="Times New Roman" panose="02020603050405020304" pitchFamily="18" charset="0"/>
              </a:rPr>
              <a:t> қаңтарға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15</a:t>
            </a:r>
            <a:r>
              <a:rPr lang="kk-KZ" altLang="ru-RU" sz="1200" b="1" dirty="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16</a:t>
            </a:r>
            <a:r>
              <a:rPr lang="kk-KZ" altLang="ru-RU" sz="1200" b="1" dirty="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Шығыс, солтүстік-шығыс желі 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28-30,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16-18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17 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16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17</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a:t>
            </a:r>
            <a:r>
              <a:rPr lang="kk-KZ" sz="1200" dirty="0">
                <a:latin typeface="Times New Roman" pitchFamily="18" charset="0"/>
                <a:cs typeface="Times New Roman" pitchFamily="18" charset="0"/>
              </a:rPr>
              <a:t>ыс желі 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25-27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15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a:t>
            </a:r>
            <a:r>
              <a:rPr lang="ru-RU" sz="1200" b="1" dirty="0">
                <a:solidFill>
                  <a:srgbClr val="FF0000"/>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ru-RU" sz="1200" b="1" dirty="0">
                <a:solidFill>
                  <a:srgbClr val="000000"/>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42961717"/>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545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3,4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546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1209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52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Грязнова А.О./ </a:t>
            </a:r>
            <a:r>
              <a:rPr lang="kk-KZ" altLang="ru-RU" sz="1200" b="1" i="1" dirty="0">
                <a:solidFill>
                  <a:srgbClr val="000000"/>
                </a:solidFill>
                <a:latin typeface="Times New Roman" panose="02020603050405020304" pitchFamily="18" charset="0"/>
                <a:cs typeface="Times New Roman" panose="02020603050405020304" pitchFamily="18" charset="0"/>
              </a:rPr>
              <a:t>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18178</TotalTime>
  <Words>648</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3345</cp:revision>
  <cp:lastPrinted>2021-07-01T07:38:07Z</cp:lastPrinted>
  <dcterms:created xsi:type="dcterms:W3CDTF">2018-03-27T06:03:00Z</dcterms:created>
  <dcterms:modified xsi:type="dcterms:W3CDTF">2024-01-15T07:30:01Z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