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varScale="1">
        <p:scale>
          <a:sx n="120" d="100"/>
          <a:sy n="120" d="100"/>
        </p:scale>
        <p:origin x="2054" y="6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88414437"/>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№15</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15 қаңтар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35798" y="3428207"/>
            <a:ext cx="493091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15 </a:t>
            </a:r>
            <a:r>
              <a:rPr lang="ru-RU" altLang="ru-RU" sz="1200" b="1" dirty="0" err="1">
                <a:latin typeface="Times New Roman" panose="02020603050405020304" pitchFamily="18" charset="0"/>
                <a:cs typeface="Times New Roman" panose="02020603050405020304" pitchFamily="18" charset="0"/>
              </a:rPr>
              <a:t>қаңтар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16</a:t>
            </a:r>
            <a:r>
              <a:rPr lang="kk-KZ" altLang="ru-RU" sz="1200" b="1" dirty="0">
                <a:solidFill>
                  <a:srgbClr val="000000"/>
                </a:solidFill>
                <a:latin typeface="Times New Roman" panose="02020603050405020304" pitchFamily="18" charset="0"/>
                <a:cs typeface="Times New Roman" panose="02020603050405020304" pitchFamily="18" charset="0"/>
              </a:rPr>
              <a:t> қаңтарға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15</a:t>
            </a:r>
            <a:r>
              <a:rPr lang="kk-KZ" altLang="ru-RU" sz="1200" b="1" dirty="0">
                <a:solidFill>
                  <a:srgbClr val="000000"/>
                </a:solidFill>
                <a:latin typeface="Times New Roman" panose="02020603050405020304" pitchFamily="18" charset="0"/>
                <a:cs typeface="Times New Roman" panose="02020603050405020304" pitchFamily="18" charset="0"/>
              </a:rPr>
              <a:t> қаңтар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16</a:t>
            </a:r>
            <a:r>
              <a:rPr lang="kk-KZ" altLang="ru-RU" sz="1200" b="1" dirty="0">
                <a:solidFill>
                  <a:srgbClr val="000000"/>
                </a:solidFill>
                <a:latin typeface="Times New Roman" panose="02020603050405020304" pitchFamily="18" charset="0"/>
                <a:cs typeface="Times New Roman" panose="02020603050405020304" pitchFamily="18" charset="0"/>
              </a:rPr>
              <a:t> қаңтар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Шығыс, солтүстік-шығыс желі 3-8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28-30,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16-18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17 қаңтарға </a:t>
            </a:r>
            <a:r>
              <a:rPr lang="ru-RU" altLang="ru-RU" sz="1200" b="1" dirty="0">
                <a:solidFill>
                  <a:srgbClr val="000000"/>
                </a:solidFill>
                <a:latin typeface="Times New Roman" panose="02020603050405020304" pitchFamily="18" charset="0"/>
                <a:cs typeface="Times New Roman" panose="02020603050405020304" pitchFamily="18" charset="0"/>
              </a:rPr>
              <a:t>2024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a:t>
            </a:r>
            <a:r>
              <a:rPr lang="kk-KZ" sz="1200" b="1" dirty="0">
                <a:solidFill>
                  <a:srgbClr val="000000"/>
                </a:solidFill>
                <a:latin typeface="Times New Roman" panose="02020603050405020304" pitchFamily="18" charset="0"/>
                <a:cs typeface="Times New Roman" panose="02020603050405020304" pitchFamily="18" charset="0"/>
              </a:rPr>
              <a:t>. 16 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kk-KZ" sz="1200" b="1" dirty="0">
                <a:solidFill>
                  <a:srgbClr val="000000"/>
                </a:solidFill>
                <a:latin typeface="Times New Roman" panose="02020603050405020304" pitchFamily="18" charset="0"/>
                <a:cs typeface="Times New Roman" panose="02020603050405020304" pitchFamily="18" charset="0"/>
              </a:rPr>
              <a:t> 17</a:t>
            </a:r>
            <a:r>
              <a:rPr lang="ru-RU" sz="1200" b="1" dirty="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Шығ</a:t>
            </a:r>
            <a:r>
              <a:rPr lang="kk-KZ" sz="1200" dirty="0">
                <a:latin typeface="Times New Roman" pitchFamily="18" charset="0"/>
                <a:cs typeface="Times New Roman" pitchFamily="18" charset="0"/>
              </a:rPr>
              <a:t>ыс желі 3-8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25-27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sp>
        <p:nvSpPr>
          <p:cNvPr id="22" name="TextBox 13"/>
          <p:cNvSpPr txBox="1"/>
          <p:nvPr/>
        </p:nvSpPr>
        <p:spPr>
          <a:xfrm>
            <a:off x="4816921" y="3114398"/>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681" y="2327533"/>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жиналуына</a:t>
            </a:r>
            <a:r>
              <a:rPr lang="ru-RU" sz="1200" b="1" dirty="0">
                <a:solidFill>
                  <a:srgbClr val="FF0000"/>
                </a:solidFill>
                <a:latin typeface="Times New Roman" panose="02020603050405020304" pitchFamily="18" charset="0"/>
                <a:cs typeface="Times New Roman" panose="02020603050405020304" pitchFamily="18" charset="0"/>
              </a:rPr>
              <a:t> </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етеді. </a:t>
            </a:r>
          </a:p>
          <a:p>
            <a:pPr lvl="0"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rgbClr val="FF0000"/>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rPr>
              <a:t>төмен</a:t>
            </a:r>
            <a:r>
              <a:rPr lang="ru-RU" sz="1200" dirty="0">
                <a:solidFill>
                  <a:srgbClr val="FF0000"/>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46255810"/>
              </p:ext>
            </p:extLst>
          </p:nvPr>
        </p:nvGraphicFramePr>
        <p:xfrm>
          <a:off x="4923876" y="3809960"/>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val="3583770891"/>
                    </a:ext>
                  </a:extLst>
                </a:gridCol>
                <a:gridCol w="1430305">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707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2528">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70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8701">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70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8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47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473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1763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4384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Грязнова А.О</a:t>
            </a:r>
            <a:r>
              <a:rPr lang="ru-RU" altLang="ru-RU" sz="1200" b="1" i="1">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val="20000"/>
                    </a:ext>
                  </a:extLst>
                </a:gridCol>
                <a:gridCol w="2961699">
                  <a:extLst>
                    <a:ext uri="{9D8B030D-6E8A-4147-A177-3AD203B41FA5}">
                      <a16:colId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17353</TotalTime>
  <Words>612</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3298</cp:revision>
  <cp:lastPrinted>2021-07-01T03:56:27Z</cp:lastPrinted>
  <dcterms:created xsi:type="dcterms:W3CDTF">2018-03-27T06:03:00Z</dcterms:created>
  <dcterms:modified xsi:type="dcterms:W3CDTF">2024-01-15T07:30:24Z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