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26129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15</a:t>
                      </a:r>
                      <a:r>
                        <a:rPr lang="kk-KZ" altLang="x-none" sz="1600" b="1" i="1" dirty="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1588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солтүстіктен соғады, күші 3-8 м/с. Ауа температурасы түнде 25-27°, күндіз 17-19° аяз болады.</a:t>
            </a:r>
          </a:p>
          <a:p>
            <a:pPr algn="ctr">
              <a:spcBef>
                <a:spcPts val="0"/>
              </a:spcBef>
              <a:defRPr/>
            </a:pPr>
            <a:endParaRPr lang="en-US"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17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a:latin typeface="Times New Roman" panose="02020603050405020304" pitchFamily="18" charset="0"/>
                <a:cs typeface="Times New Roman" panose="02020603050405020304" pitchFamily="18" charset="0"/>
              </a:rPr>
              <a:t>17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солтүстік-шығыстан соғады, күші 1-6 м/с. Ауа температурасы 27-29°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246755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0,675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a:solidFill>
                  <a:srgbClr val="000000"/>
                </a:solidFill>
                <a:latin typeface="Times New Roman" panose="02020603050405020304" pitchFamily="18" charset="0"/>
                <a:cs typeface="Times New Roman" panose="02020603050405020304" pitchFamily="18" charset="0"/>
              </a:rPr>
              <a:t> Н.М.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18354</TotalTime>
  <Words>587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3122</cp:revision>
  <cp:lastPrinted>2021-07-01T03:56:27Z</cp:lastPrinted>
  <dcterms:created xsi:type="dcterms:W3CDTF">2018-03-27T06:03:00Z</dcterms:created>
  <dcterms:modified xsi:type="dcterms:W3CDTF">2024-01-15T07:34:27Z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