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9014683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0034169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,377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3330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15</a:t>
            </a:r>
            <a:r>
              <a:rPr lang="kk-KZ" altLang="ru-RU" sz="1200" b="1" dirty="0">
                <a:latin typeface="Times New Roman" pitchFamily="18" charset="0"/>
                <a:cs typeface="Times New Roman" pitchFamily="18" charset="0"/>
              </a:rPr>
              <a:t> 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Ашық, жауын-шашынсыз. Оңтүстік-шығыстан жел соғады, күші 9-14 м/с. Ауа температурасы түнде 10-12, күндіз 4-6 аяз.</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17 </a:t>
            </a:r>
            <a:r>
              <a:rPr lang="kk-KZ" altLang="ru-RU" sz="1200" b="1" dirty="0">
                <a:latin typeface="Times New Roman" pitchFamily="18" charset="0"/>
                <a:cs typeface="Times New Roman" pitchFamily="18" charset="0"/>
              </a:rPr>
              <a:t>қаңтар</a:t>
            </a:r>
          </a:p>
          <a:p>
            <a:pPr algn="ctr"/>
            <a:r>
              <a:rPr lang="kk-KZ" altLang="ru-RU" sz="1200" b="1" dirty="0">
                <a:latin typeface="Times New Roman" pitchFamily="18" charset="0"/>
                <a:cs typeface="Times New Roman" pitchFamily="18" charset="0"/>
              </a:rPr>
              <a:t>16</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17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Оңтүстік-шығыстан жел соғады, күші 9-14, екпіні 15-18 м/с. Ауа температурасы 6-8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5199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19154</TotalTime>
  <Words>616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3394</cp:revision>
  <cp:lastPrinted>2023-02-06T06:57:51Z</cp:lastPrinted>
  <dcterms:created xsi:type="dcterms:W3CDTF">2018-03-27T06:03:00Z</dcterms:created>
  <dcterms:modified xsi:type="dcterms:W3CDTF">2024-01-15T07:28:50Z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