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9033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856529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16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қар, жаяу бұрқасын. Жел оңтүстіктен соғады күші 9-14, күндіз екпіні 18 м/с. Ауа температурасы түнде 13-15, күндіз 4-6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17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16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қар, жаяу бұрқасын. </a:t>
            </a:r>
            <a:r>
              <a:rPr lang="kk-KZ" sz="1100" dirty="0">
                <a:latin typeface="Times New Roman" panose="02020603050405020304" pitchFamily="18" charset="0"/>
                <a:cs typeface="Times New Roman" panose="02020603050405020304" pitchFamily="18" charset="0"/>
              </a:rPr>
              <a:t>Жел оңтүстік-батыстан соғады, күші 9-14, порывы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15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16</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Тулепов </a:t>
            </a:r>
            <a:r>
              <a:rPr lang="ru-RU" altLang="ru-RU" sz="1200" b="1" i="1" dirty="0">
                <a:solidFill>
                  <a:srgbClr val="000000"/>
                </a:solidFill>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23977</TotalTime>
  <Words>608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4435</cp:revision>
  <cp:lastPrinted>2021-07-01T03:56:27Z</cp:lastPrinted>
  <dcterms:created xsi:type="dcterms:W3CDTF">2018-03-27T06:03:00Z</dcterms:created>
  <dcterms:modified xsi:type="dcterms:W3CDTF">2024-01-15T07:28:05Z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