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71415"/>
            <a:ext cx="4857784"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a:latin typeface="Times New Roman" pitchFamily="18" charset="0"/>
                <a:cs typeface="Times New Roman" pitchFamily="18" charset="0"/>
              </a:rPr>
              <a:t>16 қаңтарда </a:t>
            </a:r>
            <a:r>
              <a:rPr lang="kk-KZ" altLang="ru-RU" sz="1100" b="1" dirty="0">
                <a:latin typeface="Times New Roman" pitchFamily="18" charset="0"/>
                <a:cs typeface="Times New Roman" pitchFamily="18" charset="0"/>
              </a:rPr>
              <a:t>арналған ауа-райы болжамы</a:t>
            </a:r>
            <a:endParaRPr lang="ru-RU" altLang="ru-RU" sz="1100" b="1" dirty="0">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a:t>
            </a:r>
            <a:r>
              <a:rPr lang="kk-KZ" altLang="ru-RU" sz="1100" b="1" dirty="0">
                <a:solidFill>
                  <a:srgbClr val="000000"/>
                </a:solidFill>
                <a:latin typeface="Times New Roman" pitchFamily="18" charset="0"/>
                <a:cs typeface="Times New Roman" pitchFamily="18" charset="0"/>
              </a:rPr>
              <a:t> қаңтардан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 16</a:t>
            </a:r>
            <a:r>
              <a:rPr lang="kk-KZ" altLang="ru-RU" sz="1100" b="1" dirty="0">
                <a:solidFill>
                  <a:srgbClr val="000000"/>
                </a:solidFill>
                <a:latin typeface="Times New Roman" pitchFamily="18" charset="0"/>
                <a:cs typeface="Times New Roman" pitchFamily="18" charset="0"/>
              </a:rPr>
              <a:t> қаңтар</a:t>
            </a:r>
            <a:r>
              <a:rPr lang="kk-KZ" sz="1100" b="1" dirty="0">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23-25, күндіз 14-16 градус аяз болады.</a:t>
            </a:r>
            <a:endParaRPr lang="kk-KZ" sz="1100" b="1" dirty="0">
              <a:solidFill>
                <a:srgbClr val="000000"/>
              </a:solidFill>
              <a:latin typeface="Times New Roman" pitchFamily="18" charset="0"/>
              <a:cs typeface="Times New Roman" pitchFamily="18" charset="0"/>
            </a:endParaRPr>
          </a:p>
          <a:p>
            <a:pPr algn="ctr"/>
            <a:r>
              <a:rPr lang="kk-KZ" sz="1100" b="1" dirty="0">
                <a:solidFill>
                  <a:srgbClr val="000000"/>
                </a:solidFill>
                <a:latin typeface="Times New Roman" pitchFamily="18" charset="0"/>
                <a:cs typeface="Times New Roman" pitchFamily="18" charset="0"/>
              </a:rPr>
              <a:t>17 қаңтарда</a:t>
            </a:r>
            <a:endParaRPr lang="ru-RU" sz="1100" b="1" dirty="0">
              <a:solidFill>
                <a:srgbClr val="000000"/>
              </a:solidFill>
              <a:latin typeface="Times New Roman" pitchFamily="18" charset="0"/>
              <a:cs typeface="Times New Roman" pitchFamily="18" charset="0"/>
            </a:endParaRPr>
          </a:p>
          <a:p>
            <a:pPr lvl="0" algn="ctr"/>
            <a:r>
              <a:rPr lang="ru-RU" sz="1100" b="1" dirty="0">
                <a:solidFill>
                  <a:srgbClr val="000000"/>
                </a:solidFill>
                <a:latin typeface="Times New Roman" pitchFamily="18" charset="0"/>
                <a:cs typeface="Times New Roman" pitchFamily="18" charset="0"/>
              </a:rPr>
              <a:t>2024 ж. 16 </a:t>
            </a:r>
            <a:r>
              <a:rPr lang="ru-RU" sz="1100" b="1" dirty="0" err="1">
                <a:solidFill>
                  <a:srgbClr val="000000"/>
                </a:solidFill>
                <a:latin typeface="Times New Roman" pitchFamily="18" charset="0"/>
                <a:cs typeface="Times New Roman" pitchFamily="18" charset="0"/>
              </a:rPr>
              <a:t>қаңтар</a:t>
            </a:r>
            <a:r>
              <a:rPr lang="kk-KZ" sz="1100" b="1" dirty="0">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17 қаңтар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Көшпелі бұлтты, жауын-шашынсыз. Оңтүстік-шығыстан жел соғады, күші 3-8 м/с. Ауа температурасы 17-19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393294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0,494</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қаңтардағы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2024 жылғы 16 қаңтарда, 17 қаңтарда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16632</TotalTime>
  <Words>621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3894</cp:revision>
  <cp:lastPrinted>2021-07-01T07:38:07Z</cp:lastPrinted>
  <dcterms:created xsi:type="dcterms:W3CDTF">2018-03-27T06:03:00Z</dcterms:created>
  <dcterms:modified xsi:type="dcterms:W3CDTF">2024-01-15T07:32:46Z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