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89643477"/>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15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15 қа</a:t>
                      </a:r>
                      <a:r>
                        <a:rPr lang="ru-RU" sz="1200" b="1" i="1" dirty="0" err="1">
                          <a:latin typeface="Times New Roman" panose="02020603050405020304" pitchFamily="18" charset="0"/>
                          <a:cs typeface="Times New Roman" panose="02020603050405020304" pitchFamily="18" charset="0"/>
                        </a:rPr>
                        <a:t>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қа</a:t>
            </a:r>
            <a:r>
              <a:rPr lang="ru-RU" sz="1200" b="1" dirty="0" err="1">
                <a:latin typeface="Times New Roman" panose="02020603050405020304" pitchFamily="18" charset="0"/>
                <a:cs typeface="Times New Roman" panose="02020603050405020304" pitchFamily="18" charset="0"/>
              </a:rPr>
              <a:t>ңтар</a:t>
            </a:r>
            <a:r>
              <a:rPr lang="kk-KZ" altLang="ru-RU" sz="1200" b="1" dirty="0">
                <a:latin typeface="Times New Roman" panose="02020603050405020304" pitchFamily="18" charset="0"/>
                <a:cs typeface="Times New Roman" panose="02020603050405020304" pitchFamily="18" charset="0"/>
              </a:rPr>
              <a:t>ға  </a:t>
            </a:r>
            <a:r>
              <a:rPr lang="ru-RU" altLang="ru-RU" sz="1200" b="1" dirty="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81776189"/>
              </p:ext>
            </p:extLst>
          </p:nvPr>
        </p:nvGraphicFramePr>
        <p:xfrm>
          <a:off x="5013732" y="4278444"/>
          <a:ext cx="4691064" cy="18792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9682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726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r>
                        <a:rPr lang="kk-KZ" sz="1000" dirty="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83644">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1163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29188">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3" y="115888"/>
            <a:ext cx="4762314" cy="1646605"/>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 бойынша</a:t>
            </a:r>
            <a:r>
              <a:rPr lang="ru-RU" altLang="ru-RU" sz="1100" b="1" dirty="0">
                <a:latin typeface="Times New Roman" panose="02020603050405020304" pitchFamily="18" charset="0"/>
                <a:cs typeface="Times New Roman" panose="02020603050405020304" pitchFamily="18" charset="0"/>
              </a:rPr>
              <a:t> 16</a:t>
            </a:r>
            <a:r>
              <a:rPr lang="kk-KZ" altLang="ru-RU" sz="1100" b="1" dirty="0">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қаңтар</a:t>
            </a:r>
            <a:r>
              <a:rPr lang="kk-KZ" altLang="ru-RU" sz="1100" b="1" dirty="0">
                <a:latin typeface="Times New Roman" panose="02020603050405020304" pitchFamily="18" charset="0"/>
                <a:cs typeface="Times New Roman" panose="02020603050405020304" pitchFamily="18" charset="0"/>
              </a:rPr>
              <a:t>ға  </a:t>
            </a:r>
            <a:r>
              <a:rPr lang="ru-RU" altLang="ru-RU" sz="1100" b="1" dirty="0" err="1">
                <a:latin typeface="Times New Roman" panose="02020603050405020304" pitchFamily="18" charset="0"/>
                <a:cs typeface="Times New Roman" panose="02020603050405020304" pitchFamily="18" charset="0"/>
              </a:rPr>
              <a:t>арналған 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2024 ж. </a:t>
            </a:r>
            <a:r>
              <a:rPr lang="kk-KZ" altLang="ru-RU" sz="1100" b="1" dirty="0">
                <a:latin typeface="Times New Roman" pitchFamily="18" charset="0"/>
                <a:cs typeface="Times New Roman" pitchFamily="18" charset="0"/>
              </a:rPr>
              <a:t>21 сағ. 15 қа</a:t>
            </a:r>
            <a:r>
              <a:rPr lang="ru-RU" sz="1100" b="1" dirty="0" err="1">
                <a:latin typeface="Times New Roman" panose="02020603050405020304" pitchFamily="18" charset="0"/>
                <a:cs typeface="Times New Roman" panose="02020603050405020304" pitchFamily="18" charset="0"/>
              </a:rPr>
              <a:t>ңтард</a:t>
            </a:r>
            <a:r>
              <a:rPr lang="kk-KZ" altLang="ru-RU" sz="1100" b="1" dirty="0">
                <a:latin typeface="Times New Roman" pitchFamily="18" charset="0"/>
                <a:cs typeface="Times New Roman" pitchFamily="18" charset="0"/>
              </a:rPr>
              <a:t>ан 2</a:t>
            </a:r>
            <a:r>
              <a:rPr lang="en-US" altLang="ru-RU" sz="1100" b="1" dirty="0">
                <a:latin typeface="Times New Roman" pitchFamily="18" charset="0"/>
                <a:cs typeface="Times New Roman" pitchFamily="18" charset="0"/>
              </a:rPr>
              <a:t>1</a:t>
            </a:r>
            <a:r>
              <a:rPr lang="kk-KZ" altLang="ru-RU" sz="1100" b="1" dirty="0">
                <a:latin typeface="Times New Roman" pitchFamily="18" charset="0"/>
                <a:cs typeface="Times New Roman" pitchFamily="18" charset="0"/>
              </a:rPr>
              <a:t> сағ. 16 </a:t>
            </a:r>
            <a:r>
              <a:rPr lang="ru-RU" sz="1100" b="1" dirty="0" err="1">
                <a:latin typeface="Times New Roman" panose="02020603050405020304" pitchFamily="18" charset="0"/>
                <a:cs typeface="Times New Roman" panose="02020603050405020304" pitchFamily="18" charset="0"/>
              </a:rPr>
              <a:t>қаңтар</a:t>
            </a:r>
            <a:r>
              <a:rPr lang="kk-KZ" altLang="ru-RU" sz="1100" b="1" dirty="0">
                <a:latin typeface="Times New Roman" pitchFamily="18" charset="0"/>
                <a:cs typeface="Times New Roman" pitchFamily="18" charset="0"/>
              </a:rPr>
              <a:t>ға 2024 ж. </a:t>
            </a:r>
            <a:r>
              <a:rPr 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r>
              <a:rPr lang="kk-KZ" sz="1050" dirty="0">
                <a:latin typeface="Times New Roman" pitchFamily="18" charset="0"/>
                <a:cs typeface="Times New Roman" pitchFamily="18" charset="0"/>
              </a:rPr>
              <a:t>      Көшпелі бұлтты, кей уақытта қар, тұман болады. Шығыстан жел соғады, күші 5-10 м/с. Ауа температурасы түнде 5-7, күндіз 0-2 градус аяз болады. </a:t>
            </a:r>
            <a:endParaRPr lang="ru-RU" sz="1050" dirty="0">
              <a:latin typeface="Times New Roman" pitchFamily="18" charset="0"/>
              <a:cs typeface="Times New Roman" pitchFamily="18" charset="0"/>
            </a:endParaRPr>
          </a:p>
          <a:p>
            <a:pPr indent="182563" algn="just"/>
            <a:r>
              <a:rPr lang="kk-KZ" altLang="ru-RU" sz="1200" b="1" dirty="0">
                <a:latin typeface="Times New Roman" pitchFamily="18" charset="0"/>
                <a:cs typeface="Times New Roman" pitchFamily="18" charset="0"/>
              </a:rPr>
              <a:t>                                       </a:t>
            </a:r>
          </a:p>
          <a:p>
            <a:pPr indent="182563" algn="ctr"/>
            <a:r>
              <a:rPr lang="kk-KZ" altLang="ru-RU" sz="1200" b="1" dirty="0">
                <a:latin typeface="Times New Roman" pitchFamily="18" charset="0"/>
                <a:cs typeface="Times New Roman" pitchFamily="18" charset="0"/>
              </a:rPr>
              <a:t>  17 </a:t>
            </a:r>
            <a:r>
              <a:rPr lang="ru-RU" sz="1200" b="1" dirty="0" err="1">
                <a:latin typeface="Times New Roman" panose="02020603050405020304" pitchFamily="18" charset="0"/>
                <a:cs typeface="Times New Roman" panose="02020603050405020304" pitchFamily="18" charset="0"/>
              </a:rPr>
              <a:t>қаңтарға</a:t>
            </a:r>
            <a:r>
              <a:rPr lang="ru-RU" sz="1200" b="1" dirty="0">
                <a:latin typeface="Times New Roman" panose="02020603050405020304" pitchFamily="18" charset="0"/>
                <a:cs typeface="Times New Roman" panose="02020603050405020304" pitchFamily="18" charset="0"/>
              </a:rPr>
              <a:t> </a:t>
            </a:r>
          </a:p>
          <a:p>
            <a:pPr indent="182563" algn="just"/>
            <a:r>
              <a:rPr lang="kk-KZ" altLang="ru-RU" sz="1200" b="1" dirty="0">
                <a:latin typeface="Times New Roman" pitchFamily="18" charset="0"/>
                <a:cs typeface="Times New Roman" pitchFamily="18" charset="0"/>
              </a:rPr>
              <a:t>2024 ж. 21 сағ. 16 </a:t>
            </a:r>
            <a:r>
              <a:rPr lang="ru-RU" sz="1200" b="1" dirty="0" err="1">
                <a:latin typeface="Times New Roman" panose="02020603050405020304" pitchFamily="18" charset="0"/>
                <a:cs typeface="Times New Roman" panose="02020603050405020304" pitchFamily="18" charset="0"/>
              </a:rPr>
              <a:t>қаңтар</a:t>
            </a:r>
            <a:r>
              <a:rPr lang="kk-KZ" sz="1200" b="1" dirty="0">
                <a:latin typeface="Times New Roman" pitchFamily="18" charset="0"/>
                <a:cs typeface="Times New Roman" pitchFamily="18" charset="0"/>
              </a:rPr>
              <a:t>д</a:t>
            </a:r>
            <a:r>
              <a:rPr lang="kk-KZ" altLang="ru-RU" sz="1200" b="1" dirty="0">
                <a:latin typeface="Times New Roman" pitchFamily="18" charset="0"/>
                <a:cs typeface="Times New Roman" pitchFamily="18" charset="0"/>
              </a:rPr>
              <a:t>ан  09 сағ. </a:t>
            </a:r>
            <a:r>
              <a:rPr lang="ru-RU" altLang="ru-RU" sz="1200" b="1" dirty="0">
                <a:latin typeface="Times New Roman" panose="02020603050405020304" pitchFamily="18" charset="0"/>
                <a:cs typeface="Times New Roman" panose="02020603050405020304" pitchFamily="18" charset="0"/>
              </a:rPr>
              <a:t>17</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қаңтарға</a:t>
            </a:r>
            <a:r>
              <a:rPr 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  қар жауады. Ш</a:t>
            </a:r>
            <a:r>
              <a:rPr lang="uz-Cyrl-UZ" sz="1100" dirty="0">
                <a:latin typeface="Times New Roman" pitchFamily="18" charset="0"/>
                <a:cs typeface="Times New Roman" pitchFamily="18" charset="0"/>
              </a:rPr>
              <a:t>ығыстан </a:t>
            </a:r>
            <a:r>
              <a:rPr lang="kk-KZ" sz="1100" dirty="0">
                <a:latin typeface="Times New Roman" pitchFamily="18" charset="0"/>
                <a:cs typeface="Times New Roman" pitchFamily="18" charset="0"/>
              </a:rPr>
              <a:t>жел соғады, күші  3-8 м/с. Ауа температурасы  5-7 градус жылы болады.</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16 </a:t>
            </a:r>
            <a:r>
              <a:rPr lang="ru-RU" sz="1200" dirty="0" err="1">
                <a:solidFill>
                  <a:schemeClr val="tx1"/>
                </a:solidFill>
                <a:latin typeface="Times New Roman" panose="02020603050405020304" pitchFamily="18" charset="0"/>
                <a:cs typeface="Times New Roman" panose="02020603050405020304" pitchFamily="18" charset="0"/>
              </a:rPr>
              <a:t>қаңтарда</a:t>
            </a:r>
            <a:r>
              <a:rPr lang="ru-RU" sz="1200" dirty="0">
                <a:solidFill>
                  <a:schemeClr val="tx1"/>
                </a:solidFill>
                <a:latin typeface="Times New Roman" panose="02020603050405020304" pitchFamily="18" charset="0"/>
                <a:cs typeface="Times New Roman" panose="02020603050405020304" pitchFamily="18" charset="0"/>
              </a:rPr>
              <a:t>, 17 </a:t>
            </a:r>
            <a:r>
              <a:rPr lang="ru-RU" sz="1200" dirty="0" err="1">
                <a:solidFill>
                  <a:schemeClr val="tx1"/>
                </a:solidFill>
                <a:latin typeface="Times New Roman" panose="02020603050405020304" pitchFamily="18" charset="0"/>
                <a:cs typeface="Times New Roman" panose="02020603050405020304" pitchFamily="18" charset="0"/>
              </a:rPr>
              <a:t>қаңтарға 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23</a:t>
            </a:r>
          </a:p>
          <a:p>
            <a:pPr algn="just"/>
            <a:r>
              <a:rPr lang="ru-RU" altLang="ru-RU" sz="1200" dirty="0">
                <a:solidFill>
                  <a:srgbClr val="000000"/>
                </a:solidFill>
                <a:latin typeface="Times New Roman" panose="02020603050405020304" pitchFamily="18" charset="0"/>
                <a:cs typeface="Times New Roman" panose="02020603050405020304" pitchFamily="18" charset="0"/>
              </a:rPr>
              <a:t>№ 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алаңы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p>
          <a:p>
            <a:pPr algn="just"/>
            <a:r>
              <a:rPr lang="ru-RU" altLang="ru-RU" sz="1200" dirty="0">
                <a:solidFill>
                  <a:srgbClr val="000000"/>
                </a:solidFill>
                <a:latin typeface="Times New Roman" panose="02020603050405020304" pitchFamily="18" charset="0"/>
                <a:cs typeface="Times New Roman" panose="02020603050405020304" pitchFamily="18" charset="0"/>
              </a:rPr>
              <a:t>№ 5-ш / қ Самал-3</a:t>
            </a:r>
          </a:p>
          <a:p>
            <a:pPr algn="just"/>
            <a:r>
              <a:rPr lang="ru-RU" altLang="ru-RU" sz="1200" dirty="0">
                <a:solidFill>
                  <a:srgbClr val="000000"/>
                </a:solidFill>
                <a:latin typeface="Times New Roman" panose="02020603050405020304" pitchFamily="18" charset="0"/>
                <a:cs typeface="Times New Roman" panose="02020603050405020304" pitchFamily="18" charset="0"/>
              </a:rPr>
              <a:t>№ 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Метеорологиялық</a:t>
                        </a:r>
                        <a:r>
                          <a:rPr lang="kk-KZ" altLang="en-US" sz="800" baseline="0" dirty="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lang="kk-KZ" sz="800" dirty="0">
                            <a:latin typeface="Times New Roman" panose="02020603050405020304" pitchFamily="18" charset="0"/>
                            <a:cs typeface="Times New Roman" panose="02020603050405020304" pitchFamily="18" charset="0"/>
                          </a:rPr>
                          <a:t>52</a:t>
                        </a:r>
                        <a:r>
                          <a:rPr sz="80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53</a:t>
                        </a:r>
                        <a:r>
                          <a:rPr sz="80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omp_uko@meteo.kz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54-09-75</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lmzps_uko@meteo.kz</a:t>
                        </a:r>
                        <a:r>
                          <a:rPr lang="kk-KZ"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Шымкент қ., </a:t>
              </a:r>
              <a:r>
                <a:rPr lang="ru-RU" altLang="ru-RU" sz="1000" i="1" dirty="0" err="1">
                  <a:latin typeface="Times New Roman" panose="02020603050405020304" pitchFamily="18" charset="0"/>
                  <a:cs typeface="Times New Roman" panose="02020603050405020304" pitchFamily="18" charset="0"/>
                </a:rPr>
                <a:t>Жылқышиев</a:t>
              </a:r>
              <a:r>
                <a:rPr lang="ru-RU" altLang="ru-RU" sz="1000" i="1" dirty="0">
                  <a:latin typeface="Times New Roman" panose="02020603050405020304" pitchFamily="18" charset="0"/>
                  <a:cs typeface="Times New Roman" panose="02020603050405020304" pitchFamily="18" charset="0"/>
                </a:rPr>
                <a:t>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Матегова</a:t>
            </a:r>
            <a:r>
              <a:rPr lang="ru-RU" altLang="ru-RU" sz="1200" b="1" i="1" dirty="0">
                <a:latin typeface="Times New Roman" panose="02020603050405020304" pitchFamily="18" charset="0"/>
                <a:cs typeface="Times New Roman" panose="02020603050405020304" pitchFamily="18" charset="0"/>
              </a:rPr>
              <a:t> Е</a:t>
            </a:r>
            <a:r>
              <a:rPr lang="ru-RU" sz="1200" b="1" i="1" dirty="0">
                <a:latin typeface="Times New Roman" panose="02020603050405020304" pitchFamily="18" charset="0"/>
                <a:cs typeface="Times New Roman" panose="02020603050405020304" pitchFamily="18" charset="0"/>
              </a:rPr>
              <a:t>./</a:t>
            </a:r>
            <a:r>
              <a:rPr lang="ru-RU" sz="1200" b="1" i="1" dirty="0" err="1">
                <a:latin typeface="Times New Roman" panose="02020603050405020304" pitchFamily="18" charset="0"/>
                <a:cs typeface="Times New Roman" panose="02020603050405020304" pitchFamily="18" charset="0"/>
              </a:rPr>
              <a:t>Нурлыбаева</a:t>
            </a:r>
            <a:r>
              <a:rPr lang="ru-RU" sz="1200" b="1" i="1" dirty="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0,14 ≤ Р &lt;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0,25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13636</TotalTime>
  <Words>629</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3103</cp:revision>
  <cp:lastPrinted>2021-07-01T03:56:27Z</cp:lastPrinted>
  <dcterms:created xsi:type="dcterms:W3CDTF">2018-03-27T06:03:00Z</dcterms:created>
  <dcterms:modified xsi:type="dcterms:W3CDTF">2024-01-15T07:38:25Z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