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274584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5933373"/>
              </p:ext>
            </p:extLst>
          </p:nvPr>
        </p:nvGraphicFramePr>
        <p:xfrm>
          <a:off x="5328914" y="3907132"/>
          <a:ext cx="4378995" cy="2537147"/>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a:t>
            </a:r>
            <a:r>
              <a:rPr lang="kk-KZ" sz="1100" dirty="0">
                <a:latin typeface="Times New Roman" panose="02020603050405020304" pitchFamily="18" charset="0"/>
                <a:cs typeface="Times New Roman" panose="02020603050405020304" pitchFamily="18" charset="0"/>
              </a:rPr>
              <a:t>здаған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Оңтүстіктен</a:t>
            </a:r>
            <a:r>
              <a:rPr lang="kk-KZ" sz="1100" dirty="0">
                <a:latin typeface="Times New Roman" panose="02020603050405020304" pitchFamily="18" charset="0"/>
                <a:cs typeface="Times New Roman" panose="02020603050405020304" pitchFamily="18" charset="0"/>
              </a:rPr>
              <a:t>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5-10 м/с. Ауа температурасы түнде 28-30, күндіз 21-23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17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Ааздаған б</a:t>
            </a:r>
            <a:r>
              <a:rPr lang="kk-KZ" sz="1100" dirty="0">
                <a:latin typeface="Times New Roman" panose="02020603050405020304" pitchFamily="18" charset="0"/>
                <a:cs typeface="Times New Roman" panose="02020603050405020304" pitchFamily="18" charset="0"/>
              </a:rPr>
              <a:t>ұлтты, жауын-шашынсыз. Оңтүстік-шығыстан жел соғады,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30-32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17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жиналу</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26769</TotalTime>
  <Words>612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4577</cp:revision>
  <cp:lastPrinted>2023-01-16T10:13:34Z</cp:lastPrinted>
  <dcterms:created xsi:type="dcterms:W3CDTF">2018-03-27T06:03:00Z</dcterms:created>
  <dcterms:modified xsi:type="dcterms:W3CDTF">2024-01-15T07:37:46Z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