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390382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15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16 қаңтар</a:t>
            </a:r>
            <a:r>
              <a:rPr lang="kk-KZ" sz="1200" b="1" kern="1400" dirty="0">
                <a:solidFill>
                  <a:srgbClr val="000000"/>
                </a:solidFill>
                <a:latin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15 қаңтар 2024 ж. сағ. 21-ден 16 қантар 2024 ж. сағ. 21 дейін</a:t>
            </a:r>
          </a:p>
          <a:p>
            <a:pPr lvl="0" algn="just"/>
            <a:r>
              <a:rPr lang="kk-KZ" sz="1200" dirty="0">
                <a:latin typeface="Times New Roman" panose="02020603050405020304" pitchFamily="18" charset="0"/>
                <a:cs typeface="Times New Roman" panose="02020603050405020304" pitchFamily="18" charset="0"/>
              </a:rPr>
              <a:t>Көшпелі бұлтты, жауын-шашынсыз. Оңтүстіктен жел соғады, күші 7-12 м/с. Ауа температурасы түнде 22-24</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lvl="0" algn="just"/>
            <a:endParaRPr lang="ru-RU" sz="1200"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17 қантарға </a:t>
            </a:r>
            <a:endParaRPr lang="kk-KZ" sz="1200" b="1" kern="1400" dirty="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16 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17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kk-KZ" sz="1200" kern="1400" dirty="0">
                <a:solidFill>
                  <a:srgbClr val="000000"/>
                </a:solidFill>
                <a:latin typeface="Times New Roman" panose="02020603050405020304" pitchFamily="18" charset="0"/>
              </a:rPr>
              <a:t>-батыстан</a:t>
            </a:r>
            <a:r>
              <a:rPr lang="kk-KZ" sz="1200" kern="1400" dirty="0">
                <a:solidFill>
                  <a:srgbClr val="000000"/>
                </a:solidFill>
                <a:latin typeface="Times New Roman" panose="02020603050405020304" pitchFamily="18" charset="0"/>
                <a:ea typeface="Times New Roman" panose="02020603050405020304" pitchFamily="18" charset="0"/>
              </a:rPr>
              <a:t> жел соғады, күші 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22-24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177683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15 қаңтар</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16 қантар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17 қантар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19008</TotalTime>
  <Words>604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3505</cp:revision>
  <cp:lastPrinted>2021-07-01T07:38:07Z</cp:lastPrinted>
  <dcterms:created xsi:type="dcterms:W3CDTF">2018-03-27T06:03:00Z</dcterms:created>
  <dcterms:modified xsi:type="dcterms:W3CDTF">2024-01-15T07:32:15Z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