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046219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15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солтүстіктен соғады, күші 3-8 м/с. Ауа температурасы түнде 27-29°, күндіз 20-22° аяз болады.</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17</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a:latin typeface="Times New Roman" panose="02020603050405020304" pitchFamily="18" charset="0"/>
                <a:cs typeface="Times New Roman" panose="02020603050405020304" pitchFamily="18" charset="0"/>
              </a:rPr>
              <a:t>17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4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солтүстік-шығыстан соғады, күші 1-6 м/с. Ауа температурасы 28-30°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703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959662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0,571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Говоркова Н.М.</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20700</TotalTime>
  <Words>644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3306</cp:revision>
  <cp:lastPrinted>2021-07-01T03:56:27Z</cp:lastPrinted>
  <dcterms:created xsi:type="dcterms:W3CDTF">2018-03-27T06:03:00Z</dcterms:created>
  <dcterms:modified xsi:type="dcterms:W3CDTF">2024-01-15T07:34:03Z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