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23-25, днем 14-16 мороза.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январ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17-19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0,494</a:t>
                      </a:r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6" y="2357430"/>
            <a:ext cx="464347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января, ночью 17 января 2024 года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17220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3979</cp:revision>
  <cp:lastPrinted>2021-02-03T11:37:00Z</cp:lastPrinted>
  <dcterms:created xsi:type="dcterms:W3CDTF">2018-03-27T06:03:00Z</dcterms:created>
  <dcterms:modified xsi:type="dcterms:W3CDTF">2024-01-15T07:32:57Z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