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10" d="100"/>
          <a:sy n="110" d="100"/>
        </p:scale>
        <p:origin x="2366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17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344996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15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23-25, днем 17-19 мороза. </a:t>
            </a:r>
          </a:p>
          <a:p>
            <a:pPr indent="180975" algn="ctr"/>
            <a:endParaRPr lang="ru-RU" sz="11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9-14 м/с. Температура воздуха 23-25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 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15494</TotalTime>
  <Words>632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4301</cp:revision>
  <cp:lastPrinted>2021-07-01T03:56:27Z</cp:lastPrinted>
  <dcterms:created xsi:type="dcterms:W3CDTF">2018-03-27T06:03:00Z</dcterms:created>
  <dcterms:modified xsi:type="dcterms:W3CDTF">2024-01-15T07:37:22Z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