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16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16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ночью снег, днем небольшой снег, гололед.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ru-RU" sz="1200" dirty="0" err="1">
                <a:latin typeface="Times New Roman KZ" pitchFamily="18" charset="0"/>
                <a:ea typeface="Times New Roman KZ" pitchFamily="18" charset="0"/>
              </a:rPr>
              <a:t>северо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восточный 2-7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м/с. Температура воздуха ночью 9-11, днем 5-7 мороза.</a:t>
            </a:r>
            <a:endParaRPr lang="kk-KZ" sz="1200" dirty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/>
              <a:t>	</a:t>
            </a:r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17 января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 17 января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</a:t>
            </a:r>
            <a:r>
              <a:rPr lang="kk-KZ" sz="120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временами снег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>
                <a:latin typeface="Times New Roman KZ" pitchFamily="18" charset="0"/>
                <a:ea typeface="Times New Roman KZ" pitchFamily="18" charset="0"/>
              </a:rPr>
              <a:t>северо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восточный 2-7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10-12 мороза.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18168</TotalTime>
  <Words>607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3855</cp:revision>
  <cp:lastPrinted>2021-07-01T03:56:27Z</cp:lastPrinted>
  <dcterms:created xsi:type="dcterms:W3CDTF">2018-03-27T06:03:00Z</dcterms:created>
  <dcterms:modified xsi:type="dcterms:W3CDTF">2024-01-15T07:33:39Z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