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96760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16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3-8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27-29°,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20-22° мороза.</a:t>
            </a:r>
          </a:p>
          <a:p>
            <a:pPr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января до 09 ч. 17 января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2-7 м/с. Температура воздуха 28-30°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3991" y="21984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47373" y="31143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3255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22002</TotalTime>
  <Words>681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3343</cp:revision>
  <cp:lastPrinted>2021-10-18T15:52:53Z</cp:lastPrinted>
  <dcterms:created xsi:type="dcterms:W3CDTF">2018-03-27T06:03:00Z</dcterms:created>
  <dcterms:modified xsi:type="dcterms:W3CDTF">2024-01-15T07:34:16Z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