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6956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 Ветер южный 5-10 м/с. Температура воздуха ночью 28-30, днем 21-23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юго-восточный 3-8 м/с. Температура воздуха 30-32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259200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28421</TotalTime>
  <Words>656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4720</cp:revision>
  <cp:lastPrinted>2021-11-30T05:55:24Z</cp:lastPrinted>
  <dcterms:created xsi:type="dcterms:W3CDTF">2018-03-27T06:03:00Z</dcterms:created>
  <dcterms:modified xsi:type="dcterms:W3CDTF">2024-01-15T07:37:58Z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