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04449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46191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юго-восточный 9-14 м/с. Температура воздуха ночью 3-5 мороза, днем 2-4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23795</TotalTime>
  <Words>629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3138</cp:revision>
  <cp:lastPrinted>2021-10-15T03:50:29Z</cp:lastPrinted>
  <dcterms:created xsi:type="dcterms:W3CDTF">2018-03-27T06:03:00Z</dcterms:created>
  <dcterms:modified xsi:type="dcterms:W3CDTF">2024-01-15T08:30:05Z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