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547756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января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без осадков. Ветер 6-11 м/с. Температура воздуха ночью 23-25, днем 14-16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17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с 21 ч. 16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января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4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облачность, без осадков. Ветер 3-8 м/с. Температура воздуха 20-22 мороза.</a:t>
            </a: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628309"/>
              </p:ext>
            </p:extLst>
          </p:nvPr>
        </p:nvGraphicFramePr>
        <p:xfrm>
          <a:off x="5069627" y="4405647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0.538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0.338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0.068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2" name="TextBox 13">
            <a:extLst>
              <a:ext uri="{FF2B5EF4-FFF2-40B4-BE49-F238E27FC236}">
                <a16:creationId xmlns:a16="http://schemas.microsoft.com/office/drawing/2014/main" id="{DEEB9895-2A0A-4E01-B07A-2A60FA2F9FC7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(а: Гончарова Л./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18325</TotalTime>
  <Words>595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3029</cp:revision>
  <cp:lastPrinted>2021-07-01T03:56:27Z</cp:lastPrinted>
  <dcterms:created xsi:type="dcterms:W3CDTF">2018-03-27T06:03:00Z</dcterms:created>
  <dcterms:modified xsi:type="dcterms:W3CDTF">2024-01-15T07:35:30Z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