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19986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21 ч  16 января 2024 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южных направлений 7-12 м/с. Температура воздуха ночью 22-24, днем 18-20 мороза.</a:t>
            </a:r>
          </a:p>
          <a:p>
            <a:pPr lvl="0" algn="just">
              <a:defRPr/>
            </a:pP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юго-западный 9-14 м/с. Температура воздуха 22-24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15947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Лемешко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20888</TotalTime>
  <Words>615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3493</cp:revision>
  <cp:lastPrinted>2021-07-01T03:56:27Z</cp:lastPrinted>
  <dcterms:created xsi:type="dcterms:W3CDTF">2018-03-27T06:03:00Z</dcterms:created>
  <dcterms:modified xsi:type="dcterms:W3CDTF">2024-01-15T07:32:26Z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