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260988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января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 3-8 м/с. Температура воздуха ночью 25-27°, днем 17-19° мороза.</a:t>
            </a:r>
          </a:p>
          <a:p>
            <a:pPr algn="just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января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16 января до 09 ч. 17 января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2-7 м/с. Температура воздуха 27-29°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4684" y="249486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4684" y="342649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077100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Говоркова Н.М.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18616</TotalTime>
  <Words>631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3106</cp:revision>
  <cp:lastPrinted>2021-10-14T11:15:53Z</cp:lastPrinted>
  <dcterms:created xsi:type="dcterms:W3CDTF">2018-03-27T06:03:00Z</dcterms:created>
  <dcterms:modified xsi:type="dcterms:W3CDTF">2024-01-15T07:34:38Z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