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65266806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7324" y="232489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января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января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7414279"/>
              </p:ext>
            </p:extLst>
          </p:nvPr>
        </p:nvGraphicFramePr>
        <p:xfrm>
          <a:off x="4989512" y="4393086"/>
          <a:ext cx="4747702" cy="1681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537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77323" y="178441"/>
            <a:ext cx="475988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16 января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низовая метель. Ветер южный 9-14, днем порывы 18 м/с. Температура воздуха ночью 13-15, днем 4-6 мороза.</a:t>
            </a:r>
          </a:p>
          <a:p>
            <a:pPr lvl="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на 17 января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16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17 января</a:t>
            </a:r>
          </a:p>
          <a:p>
            <a:pPr lvl="0" indent="14400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низовая метель.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9-146 порывы 18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8-10 мороза.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23752</TotalTime>
  <Words>631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4082</cp:revision>
  <cp:lastPrinted>2021-07-01T03:56:27Z</cp:lastPrinted>
  <dcterms:created xsi:type="dcterms:W3CDTF">2018-03-27T06:03:00Z</dcterms:created>
  <dcterms:modified xsi:type="dcterms:W3CDTF">2024-01-15T07:28:19Z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