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9495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15 января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016266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января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янва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снег, туман. Ветер восточный 5-10 м/с.Температура воздуха ночью 5-7, днем 0-2 мороза.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09 ч. 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снег. Ветер восточный 5-10 м/с. Температура воздуха 5-7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13458</TotalTime>
  <Words>654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2967</cp:revision>
  <cp:lastPrinted>2021-07-01T03:56:27Z</cp:lastPrinted>
  <dcterms:created xsi:type="dcterms:W3CDTF">2018-03-27T06:03:00Z</dcterms:created>
  <dcterms:modified xsi:type="dcterms:W3CDTF">2024-01-15T07:38:35Z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