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18879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Түнде жаяу бұрқасын күтіледі. Жел 7-12, түнде екпіні 15-18 м/с. Ауа температурасы түнде 23-25, күндіз 16-18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68249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15923</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2964</cp:revision>
  <cp:lastPrinted>2021-07-01T07:38:07Z</cp:lastPrinted>
  <dcterms:created xsi:type="dcterms:W3CDTF">2018-03-27T06:03:00Z</dcterms:created>
  <dcterms:modified xsi:type="dcterms:W3CDTF">2024-01-14T06:43:22Z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