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95" d="100"/>
          <a:sy n="95" d="100"/>
        </p:scale>
        <p:origin x="-2592"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9952990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9280353"/>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492990"/>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Ашық, жауын-шашынсыз. </a:t>
            </a:r>
            <a:r>
              <a:rPr lang="kk-KZ" altLang="ru-RU" sz="1200" dirty="0" smtClean="0">
                <a:solidFill>
                  <a:srgbClr val="000000"/>
                </a:solidFill>
                <a:latin typeface="Times New Roman" pitchFamily="18" charset="0"/>
                <a:cs typeface="Times New Roman" pitchFamily="18" charset="0"/>
              </a:rPr>
              <a:t>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түнде 5-10, күндіз 9-14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15-17, </a:t>
            </a:r>
            <a:r>
              <a:rPr lang="kk-KZ" altLang="ru-RU" sz="1200" dirty="0" smtClean="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6-8 </a:t>
            </a:r>
            <a:r>
              <a:rPr lang="kk-KZ" altLang="ru-RU" sz="1200" dirty="0" smtClean="0">
                <a:solidFill>
                  <a:srgbClr val="000000"/>
                </a:solidFill>
                <a:latin typeface="Times New Roman" pitchFamily="18" charset="0"/>
                <a:cs typeface="Times New Roman" pitchFamily="18" charset="0"/>
              </a:rPr>
              <a:t>аяз.</a:t>
            </a:r>
          </a:p>
          <a:p>
            <a:pPr algn="just">
              <a:buFont typeface="Arial" pitchFamily="34" charset="0"/>
              <a:buNone/>
            </a:pP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15</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жауын-шашынсыз. 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a:t>
            </a:r>
            <a:r>
              <a:rPr lang="kk-KZ" altLang="ru-RU" sz="1200" dirty="0" smtClean="0">
                <a:solidFill>
                  <a:srgbClr val="000000"/>
                </a:solidFill>
                <a:latin typeface="Times New Roman" pitchFamily="18" charset="0"/>
                <a:cs typeface="Times New Roman" pitchFamily="18" charset="0"/>
              </a:rPr>
              <a:t>-10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5199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19149</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3393</cp:revision>
  <cp:lastPrinted>2023-02-06T06:57:51Z</cp:lastPrinted>
  <dcterms:created xsi:type="dcterms:W3CDTF">2018-03-27T06:03:00Z</dcterms:created>
  <dcterms:modified xsi:type="dcterms:W3CDTF">2024-01-14T07:02:08Z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