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p:scale>
          <a:sx n="90" d="100"/>
          <a:sy n="90" d="100"/>
        </p:scale>
        <p:origin x="-2539" y="2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51038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9809677"/>
              </p:ext>
            </p:extLst>
          </p:nvPr>
        </p:nvGraphicFramePr>
        <p:xfrm>
          <a:off x="5328914" y="3907132"/>
          <a:ext cx="4378995" cy="2537147"/>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a:t>
            </a:r>
            <a:r>
              <a:rPr lang="kk-KZ" sz="1100" dirty="0">
                <a:latin typeface="Times New Roman" panose="02020603050405020304" pitchFamily="18" charset="0"/>
                <a:cs typeface="Times New Roman" panose="02020603050405020304" pitchFamily="18" charset="0"/>
              </a:rPr>
              <a:t>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түнде екпіні 15-20 м/с. Ауа температурасы түнде 22-24 аяз, күндіз 16-18</a:t>
            </a:r>
            <a:r>
              <a:rPr lang="kk-KZ" sz="1100" dirty="0">
                <a:latin typeface="Times New Roman" panose="02020603050405020304" pitchFamily="18" charset="0"/>
                <a:cs typeface="Times New Roman" panose="02020603050405020304" pitchFamily="18" charset="0"/>
              </a:rPr>
              <a:t>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16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Оңтүстік-батыстан жел соғады, </a:t>
            </a:r>
            <a:r>
              <a:rPr lang="kk-KZ" sz="1100">
                <a:latin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22-24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26764</TotalTime>
  <Words>613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4573</cp:revision>
  <cp:lastPrinted>2023-01-16T10:13:34Z</cp:lastPrinted>
  <dcterms:created xsi:type="dcterms:W3CDTF">2018-03-27T06:03:00Z</dcterms:created>
  <dcterms:modified xsi:type="dcterms:W3CDTF">2024-01-14T06:30:58Z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