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8964347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81776189"/>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97746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15</a:t>
            </a:r>
            <a:r>
              <a:rPr lang="kk-KZ" alt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14 қа</a:t>
            </a:r>
            <a:r>
              <a:rPr lang="ru-RU" sz="1100" b="1" dirty="0" err="1" smtClean="0">
                <a:latin typeface="Times New Roman" panose="02020603050405020304" pitchFamily="18" charset="0"/>
                <a:cs typeface="Times New Roman" panose="02020603050405020304" pitchFamily="18" charset="0"/>
              </a:rPr>
              <a:t>ңтард</a:t>
            </a:r>
            <a:r>
              <a:rPr lang="kk-KZ" altLang="ru-RU" sz="1100" b="1" dirty="0" smtClean="0">
                <a:latin typeface="Times New Roman" pitchFamily="18" charset="0"/>
                <a:cs typeface="Times New Roman" pitchFamily="18" charset="0"/>
              </a:rPr>
              <a:t>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сағ. 15 </a:t>
            </a:r>
            <a:r>
              <a:rPr lang="ru-RU" sz="1100" b="1" dirty="0" err="1">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К</a:t>
            </a:r>
            <a:r>
              <a:rPr lang="kk-KZ" sz="1050" dirty="0" smtClean="0">
                <a:latin typeface="Times New Roman" pitchFamily="18" charset="0"/>
                <a:cs typeface="Times New Roman" pitchFamily="18" charset="0"/>
              </a:rPr>
              <a:t>өшпелі </a:t>
            </a:r>
            <a:r>
              <a:rPr lang="kk-KZ" sz="1050" dirty="0" smtClean="0">
                <a:latin typeface="Times New Roman" pitchFamily="18" charset="0"/>
                <a:cs typeface="Times New Roman" pitchFamily="18" charset="0"/>
              </a:rPr>
              <a:t>бұлтты, қар жауады, түнде кей уақытта қатты қар, жаяу бұрқасын, көктайғақ болады. Солтүстік-шығыстан жел соғады, күші 8-13,  түнде екпіні 15-20 м/с. Ауа температурасы түнде 5-7, күндіз 0-2 градус аяз болады. </a:t>
            </a:r>
            <a:endParaRPr lang="ru-RU" sz="1050" dirty="0" smtClean="0">
              <a:latin typeface="Times New Roman" pitchFamily="18" charset="0"/>
              <a:cs typeface="Times New Roman" pitchFamily="18" charset="0"/>
            </a:endParaRPr>
          </a:p>
          <a:p>
            <a:pPr indent="182563" algn="just"/>
            <a:r>
              <a:rPr lang="kk-KZ" altLang="ru-RU" sz="1200" b="1" smtClean="0">
                <a:latin typeface="Times New Roman" pitchFamily="18" charset="0"/>
                <a:cs typeface="Times New Roman" pitchFamily="18" charset="0"/>
              </a:rPr>
              <a:t>                                       </a:t>
            </a:r>
            <a:endParaRPr lang="kk-KZ" altLang="ru-RU" sz="1200" b="1" smtClean="0">
              <a:latin typeface="Times New Roman" pitchFamily="18" charset="0"/>
              <a:cs typeface="Times New Roman" pitchFamily="18" charset="0"/>
            </a:endParaRPr>
          </a:p>
          <a:p>
            <a:pPr indent="182563" algn="ct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15 </a:t>
            </a:r>
            <a:r>
              <a:rPr lang="ru-RU" sz="1200" b="1" dirty="0" err="1" smtClean="0">
                <a:latin typeface="Times New Roman" panose="02020603050405020304" pitchFamily="18" charset="0"/>
                <a:cs typeface="Times New Roman" panose="02020603050405020304" pitchFamily="18" charset="0"/>
              </a:rPr>
              <a:t>қаңтар</a:t>
            </a:r>
            <a:r>
              <a:rPr lang="kk-KZ" sz="1200" b="1" dirty="0" smtClean="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a:t>
            </a:r>
            <a:r>
              <a:rPr lang="kk-KZ" altLang="ru-RU" sz="1200" b="1" dirty="0" smtClean="0">
                <a:latin typeface="Times New Roman" pitchFamily="18" charset="0"/>
                <a:cs typeface="Times New Roman" pitchFamily="18" charset="0"/>
              </a:rPr>
              <a:t>09 сағ.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кей уақыттар жауын-шашын (жаңбыр, қар) </a:t>
            </a:r>
            <a:r>
              <a:rPr lang="kk-KZ" sz="1100" dirty="0" smtClean="0">
                <a:latin typeface="Times New Roman" pitchFamily="18" charset="0"/>
                <a:cs typeface="Times New Roman" pitchFamily="18" charset="0"/>
              </a:rPr>
              <a:t>жауады. 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13626</TotalTime>
  <Words>604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3101</cp:revision>
  <cp:lastPrinted>2021-07-01T03:56:27Z</cp:lastPrinted>
  <dcterms:created xsi:type="dcterms:W3CDTF">2018-03-27T06:03:00Z</dcterms:created>
  <dcterms:modified xsi:type="dcterms:W3CDTF">2024-01-14T07:07:06Z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