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0" d="100"/>
          <a:sy n="100" d="100"/>
        </p:scale>
        <p:origin x="-114"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itchFamily="18" charset="0"/>
                <a:cs typeface="Times New Roman" pitchFamily="18" charset="0"/>
              </a:rPr>
              <a:t>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885119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қантар</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Көшпелі бұлтты, 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23-25, күндіз 1</a:t>
            </a:r>
            <a:r>
              <a:rPr lang="ru-RU" sz="1100" dirty="0" smtClean="0">
                <a:latin typeface="Times New Roman" pitchFamily="18" charset="0"/>
                <a:cs typeface="Times New Roman" pitchFamily="18" charset="0"/>
              </a:rPr>
              <a:t>8-20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жауын-шашынсыз.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22-24 градус </a:t>
            </a:r>
            <a:r>
              <a:rPr lang="kk-KZ" sz="11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15</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16</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14408</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4132</cp:revision>
  <cp:lastPrinted>2021-07-01T03:56:27Z</cp:lastPrinted>
  <dcterms:created xsi:type="dcterms:W3CDTF">2018-03-27T06:03:00Z</dcterms:created>
  <dcterms:modified xsi:type="dcterms:W3CDTF">2024-01-14T06:53:56Z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