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13</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14</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pitchFamily="18" charset="0"/>
                <a:cs typeface="Times New Roman" pitchFamily="18" charset="0"/>
              </a:rPr>
              <a:t>,</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түнде аздаған жауын-шашын</a:t>
            </a:r>
            <a:r>
              <a:rPr lang="kk-KZ" sz="1200" dirty="0" smtClean="0">
                <a:latin typeface="Times New Roman KZ" pitchFamily="18" charset="0"/>
                <a:ea typeface="Times New Roman KZ" pitchFamily="18" charset="0"/>
              </a:rPr>
              <a:t>.</a:t>
            </a:r>
            <a:r>
              <a:rPr lang="kk-KZ" sz="1200" dirty="0" smtClean="0">
                <a:latin typeface="Times New Roman" pitchFamily="18" charset="0"/>
                <a:cs typeface="Times New Roman" pitchFamily="18" charset="0"/>
              </a:rPr>
              <a:t> Оңтүстік-шығыстан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аяз-1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14</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15 </a:t>
            </a:r>
            <a:r>
              <a:rPr lang="kk-KZ"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қар. </a:t>
            </a:r>
            <a:r>
              <a:rPr lang="kk-KZ" sz="1200" smtClean="0">
                <a:latin typeface="Times New Roman KZ" pitchFamily="18" charset="0"/>
                <a:ea typeface="Times New Roman KZ" pitchFamily="18" charset="0"/>
              </a:rPr>
              <a:t>Оң</a:t>
            </a:r>
            <a:r>
              <a:rPr lang="kk-KZ" sz="1200" smtClean="0">
                <a:latin typeface="Times New Roman" pitchFamily="18" charset="0"/>
                <a:cs typeface="Times New Roman" pitchFamily="18" charset="0"/>
              </a:rPr>
              <a:t>түстік-батыстан</a:t>
            </a:r>
            <a:r>
              <a:rPr lang="kk-KZ" sz="120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жел соғады, </a:t>
            </a:r>
            <a:r>
              <a:rPr lang="kk-KZ" sz="1200" smtClean="0">
                <a:latin typeface="Times New Roman KZ" pitchFamily="18" charset="0"/>
                <a:ea typeface="Times New Roman KZ" pitchFamily="18" charset="0"/>
              </a:rPr>
              <a:t>күші </a:t>
            </a:r>
            <a:r>
              <a:rPr lang="kk-KZ" sz="1200" smtClean="0">
                <a:latin typeface="Times New Roman KZ" pitchFamily="18" charset="0"/>
                <a:ea typeface="Times New Roman KZ" pitchFamily="18" charset="0"/>
              </a:rPr>
              <a:t>5-10 </a:t>
            </a:r>
            <a:r>
              <a:rPr lang="kk-KZ" sz="1200" dirty="0" smtClean="0">
                <a:latin typeface="Times New Roman KZ" pitchFamily="18" charset="0"/>
                <a:ea typeface="Times New Roman KZ" pitchFamily="18" charset="0"/>
              </a:rPr>
              <a:t>м/с. </a:t>
            </a:r>
            <a:r>
              <a:rPr lang="kk-KZ" sz="1200" dirty="0" smtClean="0">
                <a:latin typeface="Times New Roman" pitchFamily="18" charset="0"/>
                <a:cs typeface="Times New Roman" pitchFamily="18" charset="0"/>
              </a:rPr>
              <a:t>Ауа температурасы 6-8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қаңтар</a:t>
            </a:r>
            <a:r>
              <a:rPr lang="kk-KZ" sz="1200" smtClean="0">
                <a:solidFill>
                  <a:schemeClr val="tx1"/>
                </a:solidFill>
                <a:latin typeface="Times New Roman" panose="02020603050405020304" pitchFamily="18" charset="0"/>
                <a:cs typeface="Times New Roman" panose="02020603050405020304" pitchFamily="18" charset="0"/>
              </a:rPr>
              <a:t>, 15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1745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0,349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17955</TotalTime>
  <Words>542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3905</cp:revision>
  <cp:lastPrinted>2021-07-01T03:56:27Z</cp:lastPrinted>
  <dcterms:created xsi:type="dcterms:W3CDTF">2018-03-27T06:03:00Z</dcterms:created>
  <dcterms:modified xsi:type="dcterms:W3CDTF">2024-01-13T06:35:32Z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