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varScale="1">
        <p:scale>
          <a:sx n="79" d="100"/>
          <a:sy n="79" d="100"/>
        </p:scale>
        <p:origin x="1891"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10501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77347160"/>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495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1"/>
            <a:ext cx="4737003"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таңертең және </a:t>
            </a:r>
            <a:r>
              <a:rPr lang="kk-KZ" sz="1100">
                <a:latin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қар, бұрқасын, 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a:t>
            </a:r>
            <a:r>
              <a:rPr lang="kk-KZ" sz="1100" dirty="0">
                <a:latin typeface="Times New Roman" panose="02020603050405020304" pitchFamily="18" charset="0"/>
                <a:cs typeface="Times New Roman" panose="02020603050405020304" pitchFamily="18" charset="0"/>
              </a:rPr>
              <a:t>батыстан жел соғады,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түнде 9-14, күндіз 15-20 м/с. Ауа температурасы түнде 7-9 аяз, күндіз 0-2</a:t>
            </a:r>
            <a:r>
              <a:rPr lang="kk-KZ" sz="1100" dirty="0">
                <a:latin typeface="Times New Roman" panose="02020603050405020304" pitchFamily="18" charset="0"/>
                <a:cs typeface="Times New Roman" panose="02020603050405020304" pitchFamily="18" charset="0"/>
              </a:rPr>
              <a:t>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15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 жауын-шашынсыз. Оңтүстік-батыстан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22-24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15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Тищенко А./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26760</TotalTime>
  <Words>622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4570</cp:revision>
  <cp:lastPrinted>2023-01-16T10:13:34Z</cp:lastPrinted>
  <dcterms:created xsi:type="dcterms:W3CDTF">2018-03-27T06:03:00Z</dcterms:created>
  <dcterms:modified xsi:type="dcterms:W3CDTF">2024-01-13T05:50:55Z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