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95" d="100"/>
          <a:sy n="95" d="100"/>
        </p:scale>
        <p:origin x="-2592" y="-5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6707153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9280353"/>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4578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,916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,695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Ашық, жауын-шашынсыз. Солтүстік-батыстан жел соғады, күші 9-14 м/с. </a:t>
            </a:r>
            <a:r>
              <a:rPr lang="kk-KZ" altLang="ru-RU" sz="1200" dirty="0">
                <a:solidFill>
                  <a:srgbClr val="000000"/>
                </a:solidFill>
                <a:latin typeface="Times New Roman" pitchFamily="18" charset="0"/>
                <a:cs typeface="Times New Roman" pitchFamily="18" charset="0"/>
              </a:rPr>
              <a:t>Ауа температурасы түнде </a:t>
            </a:r>
            <a:r>
              <a:rPr lang="kk-KZ" altLang="ru-RU" sz="1200" dirty="0" smtClean="0">
                <a:solidFill>
                  <a:srgbClr val="000000"/>
                </a:solidFill>
                <a:latin typeface="Times New Roman" pitchFamily="18" charset="0"/>
                <a:cs typeface="Times New Roman" pitchFamily="18" charset="0"/>
              </a:rPr>
              <a:t>18-20, күндіз 12-14 аяз.</a:t>
            </a:r>
          </a:p>
          <a:p>
            <a:pPr algn="just">
              <a:buFont typeface="Arial" pitchFamily="34" charset="0"/>
              <a:buNone/>
            </a:pP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14</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16-18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34859"/>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19147</TotalTime>
  <Words>579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3392</cp:revision>
  <cp:lastPrinted>2023-02-06T06:57:51Z</cp:lastPrinted>
  <dcterms:created xsi:type="dcterms:W3CDTF">2018-03-27T06:03:00Z</dcterms:created>
  <dcterms:modified xsi:type="dcterms:W3CDTF">2024-01-13T07:19:35Z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