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183575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қантар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a:t>
            </a:r>
            <a:r>
              <a:rPr lang="ru-RU" sz="1200" dirty="0" smtClean="0">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қантарға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қантар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15 </a:t>
            </a:r>
            <a:r>
              <a:rPr lang="ru-RU" sz="1200" b="1" dirty="0" err="1">
                <a:solidFill>
                  <a:prstClr val="black"/>
                </a:solidFill>
                <a:latin typeface="Times New Roman" panose="02020603050405020304" pitchFamily="18" charset="0"/>
                <a:cs typeface="Times New Roman" panose="02020603050405020304" pitchFamily="18" charset="0"/>
              </a:rPr>
              <a:t>қантар</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09-ға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p>
          <a:p>
            <a:pPr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25-27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177683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қантар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smtClean="0">
                <a:solidFill>
                  <a:prstClr val="black"/>
                </a:solidFill>
                <a:latin typeface="Times New Roman" panose="02020603050405020304" pitchFamily="18" charset="0"/>
                <a:cs typeface="Times New Roman" panose="02020603050405020304" pitchFamily="18" charset="0"/>
              </a:rPr>
              <a:t>қантар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18998</TotalTime>
  <Words>578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3501</cp:revision>
  <cp:lastPrinted>2021-07-01T07:38:07Z</cp:lastPrinted>
  <dcterms:created xsi:type="dcterms:W3CDTF">2018-03-27T06:03:00Z</dcterms:created>
  <dcterms:modified xsi:type="dcterms:W3CDTF">2024-01-13T06:43:15Z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