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47260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бұрқасын, көктайғақ</a:t>
            </a:r>
            <a:r>
              <a:rPr lang="kk-KZ" sz="1200" dirty="0" smtClean="0">
                <a:solidFill>
                  <a:prstClr val="black"/>
                </a:solidFill>
                <a:latin typeface="Times New Roman" pitchFamily="18" charset="0"/>
                <a:cs typeface="Times New Roman" pitchFamily="18" charset="0"/>
              </a:rPr>
              <a:t>.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екпіні 15-20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аяз,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жылы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5 </a:t>
            </a:r>
            <a:r>
              <a:rPr lang="kk-KZ" altLang="ru-RU" sz="1200" b="1" dirty="0" smtClean="0">
                <a:latin typeface="Times New Roman" pitchFamily="18" charset="0"/>
                <a:cs typeface="Times New Roman" pitchFamily="18" charset="0"/>
              </a:rPr>
              <a:t>қаңтарға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a:t>
            </a:r>
            <a:r>
              <a:rPr lang="en-US" sz="1200" b="1" dirty="0" smtClean="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екпіні 15-20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703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53695835"/>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a:t>
            </a:r>
            <a:r>
              <a:rPr lang="ru-RU" altLang="ru-RU" sz="1200" b="1" i="1" dirty="0">
                <a:solidFill>
                  <a:srgbClr val="000000"/>
                </a:solidFill>
                <a:latin typeface="Times New Roman" panose="02020603050405020304" pitchFamily="18" charset="0"/>
                <a:cs typeface="Times New Roman" panose="02020603050405020304" pitchFamily="18" charset="0"/>
              </a:rPr>
              <a:t> /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20685</TotalTime>
  <Words>629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3300</cp:revision>
  <cp:lastPrinted>2021-07-01T03:56:27Z</cp:lastPrinted>
  <dcterms:created xsi:type="dcterms:W3CDTF">2018-03-27T06:03:00Z</dcterms:created>
  <dcterms:modified xsi:type="dcterms:W3CDTF">2024-01-13T05:27:13Z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